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0.xml" ContentType="application/vnd.openxmlformats-officedocument.them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heme/theme11.xml" ContentType="application/vnd.openxmlformats-officedocument.theme+xml"/>
  <Override PartName="/ppt/theme/theme12.xml" ContentType="application/vnd.openxmlformats-officedocument.theme+xml"/>
  <Override PartName="/ppt/tags/tag130.xml" ContentType="application/vnd.openxmlformats-officedocument.presentationml.tags+xml"/>
  <Override PartName="/ppt/notesSlides/notesSlide1.xml" ContentType="application/vnd.openxmlformats-officedocument.presentationml.notesSlide+xml"/>
  <Override PartName="/ppt/tags/tag131.xml" ContentType="application/vnd.openxmlformats-officedocument.presentationml.tags+xml"/>
  <Override PartName="/ppt/notesSlides/notesSlide2.xml" ContentType="application/vnd.openxmlformats-officedocument.presentationml.notesSlide+xml"/>
  <Override PartName="/ppt/tags/tag132.xml" ContentType="application/vnd.openxmlformats-officedocument.presentationml.tags+xml"/>
  <Override PartName="/ppt/notesSlides/notesSlide3.xml" ContentType="application/vnd.openxmlformats-officedocument.presentationml.notesSlide+xml"/>
  <Override PartName="/ppt/tags/tag133.xml" ContentType="application/vnd.openxmlformats-officedocument.presentationml.tags+xml"/>
  <Override PartName="/ppt/notesSlides/notesSlide4.xml" ContentType="application/vnd.openxmlformats-officedocument.presentationml.notesSlide+xml"/>
  <Override PartName="/ppt/tags/tag134.xml" ContentType="application/vnd.openxmlformats-officedocument.presentationml.tags+xml"/>
  <Override PartName="/ppt/notesSlides/notesSlide5.xml" ContentType="application/vnd.openxmlformats-officedocument.presentationml.notesSlide+xml"/>
  <Override PartName="/ppt/tags/tag135.xml" ContentType="application/vnd.openxmlformats-officedocument.presentationml.tags+xml"/>
  <Override PartName="/ppt/notesSlides/notesSlide6.xml" ContentType="application/vnd.openxmlformats-officedocument.presentationml.notesSlide+xml"/>
  <Override PartName="/ppt/tags/tag136.xml" ContentType="application/vnd.openxmlformats-officedocument.presentationml.tags+xml"/>
  <Override PartName="/ppt/notesSlides/notesSlide7.xml" ContentType="application/vnd.openxmlformats-officedocument.presentationml.notesSlide+xml"/>
  <Override PartName="/ppt/tags/tag137.xml" ContentType="application/vnd.openxmlformats-officedocument.presentationml.tags+xml"/>
  <Override PartName="/ppt/notesSlides/notesSlide8.xml" ContentType="application/vnd.openxmlformats-officedocument.presentationml.notesSlide+xml"/>
  <Override PartName="/ppt/tags/tag138.xml" ContentType="application/vnd.openxmlformats-officedocument.presentationml.tags+xml"/>
  <Override PartName="/ppt/notesSlides/notesSlide9.xml" ContentType="application/vnd.openxmlformats-officedocument.presentationml.notesSlide+xml"/>
  <Override PartName="/ppt/tags/tag139.xml" ContentType="application/vnd.openxmlformats-officedocument.presentationml.tags+xml"/>
  <Override PartName="/ppt/notesSlides/notesSlide10.xml" ContentType="application/vnd.openxmlformats-officedocument.presentationml.notesSlide+xml"/>
  <Override PartName="/ppt/tags/tag140.xml" ContentType="application/vnd.openxmlformats-officedocument.presentationml.tags+xml"/>
  <Override PartName="/ppt/notesSlides/notesSlide11.xml" ContentType="application/vnd.openxmlformats-officedocument.presentationml.notesSlide+xml"/>
  <Override PartName="/ppt/tags/tag141.xml" ContentType="application/vnd.openxmlformats-officedocument.presentationml.tags+xml"/>
  <Override PartName="/ppt/notesSlides/notesSlide12.xml" ContentType="application/vnd.openxmlformats-officedocument.presentationml.notesSlide+xml"/>
  <Override PartName="/ppt/tags/tag142.xml" ContentType="application/vnd.openxmlformats-officedocument.presentationml.tags+xml"/>
  <Override PartName="/ppt/notesSlides/notesSlide13.xml" ContentType="application/vnd.openxmlformats-officedocument.presentationml.notesSlide+xml"/>
  <Override PartName="/ppt/tags/tag143.xml" ContentType="application/vnd.openxmlformats-officedocument.presentationml.tags+xml"/>
  <Override PartName="/ppt/notesSlides/notesSlide14.xml" ContentType="application/vnd.openxmlformats-officedocument.presentationml.notesSlide+xml"/>
  <Override PartName="/ppt/tags/tag144.xml" ContentType="application/vnd.openxmlformats-officedocument.presentationml.tags+xml"/>
  <Override PartName="/ppt/notesSlides/notesSlide15.xml" ContentType="application/vnd.openxmlformats-officedocument.presentationml.notesSlide+xml"/>
  <Override PartName="/ppt/tags/tag145.xml" ContentType="application/vnd.openxmlformats-officedocument.presentationml.tags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22" r:id="rId5"/>
    <p:sldMasterId id="2147483681" r:id="rId6"/>
    <p:sldMasterId id="2147483741" r:id="rId7"/>
    <p:sldMasterId id="2147483760" r:id="rId8"/>
    <p:sldMasterId id="2147483767" r:id="rId9"/>
    <p:sldMasterId id="2147483787" r:id="rId10"/>
    <p:sldMasterId id="2147483791" r:id="rId11"/>
    <p:sldMasterId id="2147483808" r:id="rId12"/>
    <p:sldMasterId id="2147483833" r:id="rId13"/>
  </p:sldMasterIdLst>
  <p:notesMasterIdLst>
    <p:notesMasterId r:id="rId30"/>
  </p:notesMasterIdLst>
  <p:handoutMasterIdLst>
    <p:handoutMasterId r:id="rId31"/>
  </p:handoutMasterIdLst>
  <p:sldIdLst>
    <p:sldId id="277" r:id="rId14"/>
    <p:sldId id="513" r:id="rId15"/>
    <p:sldId id="514" r:id="rId16"/>
    <p:sldId id="516" r:id="rId17"/>
    <p:sldId id="517" r:id="rId18"/>
    <p:sldId id="475" r:id="rId19"/>
    <p:sldId id="519" r:id="rId20"/>
    <p:sldId id="543" r:id="rId21"/>
    <p:sldId id="518" r:id="rId22"/>
    <p:sldId id="541" r:id="rId23"/>
    <p:sldId id="542" r:id="rId24"/>
    <p:sldId id="537" r:id="rId25"/>
    <p:sldId id="538" r:id="rId26"/>
    <p:sldId id="520" r:id="rId27"/>
    <p:sldId id="464" r:id="rId28"/>
    <p:sldId id="536" r:id="rId29"/>
  </p:sldIdLst>
  <p:sldSz cx="12192000" cy="6858000"/>
  <p:notesSz cx="6858000" cy="9144000"/>
  <p:custDataLst>
    <p:tags r:id="rId32"/>
  </p:custDataLst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29B752A-A26C-2A78-3172-66756FB4DC69}" name="Kafui Adjogatse" initials="KA" userId="S::adjogatse@idhtrade.org::df2548d4-82f1-4de2-b61f-5b6845458563" providerId="AD"/>
  <p188:author id="{95582667-6102-27E7-ED8E-01A166EB4B6B}" name="Guest User" initials="GU" userId="Guest User" providerId="Windows Live"/>
  <p188:author id="{AD12616E-3922-5830-6F24-894486C10556}" name="Wouter van Monsjou" initials="WvM" userId="S::vanmonsjou@idhtrade.org::2de9067e-60a4-4189-9322-dc38dde8ff67" providerId="AD"/>
  <p188:author id="{B98BD07A-FD17-7DAD-3438-8F8B8BAE1F40}" name="Solomon Irungu" initials="SI" userId="c6f3264744c9d751" providerId="Windows Live"/>
  <p188:author id="{55C46693-D1EB-6438-AA47-483A281BB1AD}" name="Clara Colina" initials="CC" userId="93b832f654eddc1b" providerId="Windows Live"/>
  <p188:author id="{2F3E7D94-16EB-F762-E524-8774BACFA2E6}" name="William Saab" initials="WS" userId="S::saab@idhtrade.org::98562a4b-7a82-42d9-8903-d7a9fe7ba1d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CC"/>
    <a:srgbClr val="DAF7E7"/>
    <a:srgbClr val="CCE0DF"/>
    <a:srgbClr val="78321E"/>
    <a:srgbClr val="0098FF"/>
    <a:srgbClr val="FFC505"/>
    <a:srgbClr val="FF5D00"/>
    <a:srgbClr val="47D985"/>
    <a:srgbClr val="87C5B8"/>
    <a:srgbClr val="56A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1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9572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tags" Target="tags/tag1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EBCF39-CA26-EA96-2ACB-091D9695F4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C437B9-7B8C-48FB-9A35-2A0399236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F5021-989E-CF45-B4F3-E355E8D65DE0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53563-08DB-FE61-63CE-C2B95B3B0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88FD9-E190-67EC-AD76-ED008A907A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E240F-E3FD-4D4E-801C-6BBF4B715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4930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2FE09628-FD03-E848-86D8-1A92D66BF071}" type="datetimeFigureOut">
              <a:rPr lang="en-NL" smtClean="0"/>
              <a:pPr/>
              <a:t>06/22/2023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C6ECCBBC-4017-5345-80D2-9C8E720DBD43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9103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c Grotesk" panose="00000500000000000000" pitchFamily="50" charset="0"/>
        <a:ea typeface="+mn-ea"/>
        <a:cs typeface="+mn-cs"/>
        <a:sym typeface="Roc Grotesk" panose="00000500000000000000" pitchFamily="50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c Grotesk" panose="00000500000000000000" pitchFamily="50" charset="0"/>
        <a:ea typeface="+mn-ea"/>
        <a:cs typeface="+mn-cs"/>
        <a:sym typeface="Roc Grotesk" panose="00000500000000000000" pitchFamily="50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c Grotesk" panose="00000500000000000000" pitchFamily="50" charset="0"/>
        <a:ea typeface="+mn-ea"/>
        <a:cs typeface="+mn-cs"/>
        <a:sym typeface="Roc Grotesk" panose="00000500000000000000" pitchFamily="50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c Grotesk" panose="00000500000000000000" pitchFamily="50" charset="0"/>
        <a:ea typeface="+mn-ea"/>
        <a:cs typeface="+mn-cs"/>
        <a:sym typeface="Roc Grotesk" panose="00000500000000000000" pitchFamily="50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c Grotesk" panose="00000500000000000000" pitchFamily="50" charset="0"/>
        <a:ea typeface="+mn-ea"/>
        <a:cs typeface="+mn-cs"/>
        <a:sym typeface="Roc Grotesk" panose="00000500000000000000" pitchFamily="50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49144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47553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96260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55778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58838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4392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45041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23422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20110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5715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47659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23714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94233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87313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03537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CBBC-4017-5345-80D2-9C8E720DBD43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3394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4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4" Type="http://schemas.openxmlformats.org/officeDocument/2006/relationships/image" Target="../media/image3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7.xml"/><Relationship Id="rId4" Type="http://schemas.openxmlformats.org/officeDocument/2006/relationships/image" Target="../media/image3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8.xml"/><Relationship Id="rId4" Type="http://schemas.openxmlformats.org/officeDocument/2006/relationships/image" Target="../media/image3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9.xml"/><Relationship Id="rId4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29.bin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0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2.xml"/><Relationship Id="rId4" Type="http://schemas.openxmlformats.org/officeDocument/2006/relationships/image" Target="../media/image3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3.xml"/><Relationship Id="rId4" Type="http://schemas.openxmlformats.org/officeDocument/2006/relationships/image" Target="../media/image10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4.xml"/><Relationship Id="rId4" Type="http://schemas.openxmlformats.org/officeDocument/2006/relationships/image" Target="../media/image3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6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oleObject" Target="../embeddings/oleObject37.bin"/><Relationship Id="rId7" Type="http://schemas.openxmlformats.org/officeDocument/2006/relationships/image" Target="../media/image12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8.xml"/><Relationship Id="rId6" Type="http://schemas.openxmlformats.org/officeDocument/2006/relationships/image" Target="../media/image11.emf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14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9.xml"/><Relationship Id="rId4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0.xml"/><Relationship Id="rId4" Type="http://schemas.openxmlformats.org/officeDocument/2006/relationships/image" Target="../media/image3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1.xml"/><Relationship Id="rId4" Type="http://schemas.openxmlformats.org/officeDocument/2006/relationships/image" Target="../media/image3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2.xml"/><Relationship Id="rId4" Type="http://schemas.openxmlformats.org/officeDocument/2006/relationships/image" Target="../media/image3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3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4.xml"/><Relationship Id="rId4" Type="http://schemas.openxmlformats.org/officeDocument/2006/relationships/image" Target="../media/image3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5.xml"/><Relationship Id="rId4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6.xml"/><Relationship Id="rId4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7.xml"/><Relationship Id="rId4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.xml"/><Relationship Id="rId4" Type="http://schemas.openxmlformats.org/officeDocument/2006/relationships/image" Target="../media/image3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9.xml"/><Relationship Id="rId4" Type="http://schemas.openxmlformats.org/officeDocument/2006/relationships/image" Target="../media/image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0.xml"/><Relationship Id="rId4" Type="http://schemas.openxmlformats.org/officeDocument/2006/relationships/image" Target="../media/image3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1.xml"/><Relationship Id="rId4" Type="http://schemas.openxmlformats.org/officeDocument/2006/relationships/image" Target="../media/image3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2.xml"/><Relationship Id="rId4" Type="http://schemas.openxmlformats.org/officeDocument/2006/relationships/image" Target="../media/image10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3.xml"/><Relationship Id="rId5" Type="http://schemas.openxmlformats.org/officeDocument/2006/relationships/image" Target="../media/image16.png"/><Relationship Id="rId4" Type="http://schemas.openxmlformats.org/officeDocument/2006/relationships/image" Target="../media/image10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4.xml"/><Relationship Id="rId5" Type="http://schemas.openxmlformats.org/officeDocument/2006/relationships/image" Target="../media/image15.png"/><Relationship Id="rId4" Type="http://schemas.openxmlformats.org/officeDocument/2006/relationships/image" Target="../media/image10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5.xml"/><Relationship Id="rId5" Type="http://schemas.openxmlformats.org/officeDocument/2006/relationships/image" Target="../media/image16.png"/><Relationship Id="rId4" Type="http://schemas.openxmlformats.org/officeDocument/2006/relationships/image" Target="../media/image10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7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8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9.xml"/><Relationship Id="rId4" Type="http://schemas.openxmlformats.org/officeDocument/2006/relationships/image" Target="../media/image3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oleObject" Target="../embeddings/oleObject62.bin"/><Relationship Id="rId7" Type="http://schemas.openxmlformats.org/officeDocument/2006/relationships/image" Target="../media/image12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3.xml"/><Relationship Id="rId6" Type="http://schemas.openxmlformats.org/officeDocument/2006/relationships/image" Target="../media/image11.emf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14.jpe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4.xml"/><Relationship Id="rId4" Type="http://schemas.openxmlformats.org/officeDocument/2006/relationships/image" Target="../media/image3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5.xml"/><Relationship Id="rId4" Type="http://schemas.openxmlformats.org/officeDocument/2006/relationships/image" Target="../media/image3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6.xml"/><Relationship Id="rId4" Type="http://schemas.openxmlformats.org/officeDocument/2006/relationships/image" Target="../media/image3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7.xml"/><Relationship Id="rId4" Type="http://schemas.openxmlformats.org/officeDocument/2006/relationships/image" Target="../media/image3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8.xml"/><Relationship Id="rId4" Type="http://schemas.openxmlformats.org/officeDocument/2006/relationships/image" Target="../media/image3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9.xml"/><Relationship Id="rId4" Type="http://schemas.openxmlformats.org/officeDocument/2006/relationships/image" Target="../media/image3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0.xml"/><Relationship Id="rId4" Type="http://schemas.openxmlformats.org/officeDocument/2006/relationships/image" Target="../media/image3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1.xml"/><Relationship Id="rId4" Type="http://schemas.openxmlformats.org/officeDocument/2006/relationships/image" Target="../media/image3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2.xml"/><Relationship Id="rId4" Type="http://schemas.openxmlformats.org/officeDocument/2006/relationships/image" Target="../media/image3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3.xml"/><Relationship Id="rId4" Type="http://schemas.openxmlformats.org/officeDocument/2006/relationships/image" Target="../media/image3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4.xml"/><Relationship Id="rId4" Type="http://schemas.openxmlformats.org/officeDocument/2006/relationships/image" Target="../media/image3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5.xml"/><Relationship Id="rId4" Type="http://schemas.openxmlformats.org/officeDocument/2006/relationships/image" Target="../media/image3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6.xml"/><Relationship Id="rId4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7.xml"/><Relationship Id="rId4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8.xml"/><Relationship Id="rId4" Type="http://schemas.openxmlformats.org/officeDocument/2006/relationships/image" Target="../media/image10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9.xml"/><Relationship Id="rId4" Type="http://schemas.openxmlformats.org/officeDocument/2006/relationships/image" Target="../media/image10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81.xml"/><Relationship Id="rId4" Type="http://schemas.openxmlformats.org/officeDocument/2006/relationships/image" Target="../media/image3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82.xml"/><Relationship Id="rId4" Type="http://schemas.openxmlformats.org/officeDocument/2006/relationships/image" Target="../media/image3.emf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83.xml"/><Relationship Id="rId4" Type="http://schemas.openxmlformats.org/officeDocument/2006/relationships/image" Target="../media/image3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85.xml"/><Relationship Id="rId4" Type="http://schemas.openxmlformats.org/officeDocument/2006/relationships/image" Target="../media/image3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86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87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88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89.xml"/><Relationship Id="rId4" Type="http://schemas.openxmlformats.org/officeDocument/2006/relationships/image" Target="../media/image3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0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1.xml"/><Relationship Id="rId4" Type="http://schemas.openxmlformats.org/officeDocument/2006/relationships/image" Target="../media/image3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2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3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4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5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96.xml"/><Relationship Id="rId4" Type="http://schemas.openxmlformats.org/officeDocument/2006/relationships/image" Target="../media/image3.emf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98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99.xml"/><Relationship Id="rId4" Type="http://schemas.openxmlformats.org/officeDocument/2006/relationships/image" Target="../media/image3.emf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99.bin"/><Relationship Id="rId7" Type="http://schemas.openxmlformats.org/officeDocument/2006/relationships/image" Target="../media/image12.png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0.xml"/><Relationship Id="rId6" Type="http://schemas.openxmlformats.org/officeDocument/2006/relationships/image" Target="../media/image11.emf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1.xml"/><Relationship Id="rId4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2.xml"/><Relationship Id="rId4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3.xml"/><Relationship Id="rId4" Type="http://schemas.openxmlformats.org/officeDocument/2006/relationships/image" Target="../media/image3.emf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4.xml"/><Relationship Id="rId4" Type="http://schemas.openxmlformats.org/officeDocument/2006/relationships/image" Target="../media/image3.em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5.xml"/><Relationship Id="rId4" Type="http://schemas.openxmlformats.org/officeDocument/2006/relationships/image" Target="../media/image3.emf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6.xml"/><Relationship Id="rId4" Type="http://schemas.openxmlformats.org/officeDocument/2006/relationships/image" Target="../media/image3.emf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7.xml"/><Relationship Id="rId4" Type="http://schemas.openxmlformats.org/officeDocument/2006/relationships/image" Target="../media/image3.emf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8.xml"/><Relationship Id="rId4" Type="http://schemas.openxmlformats.org/officeDocument/2006/relationships/image" Target="../media/image3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09.xml"/><Relationship Id="rId4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0.xml"/><Relationship Id="rId4" Type="http://schemas.openxmlformats.org/officeDocument/2006/relationships/image" Target="../media/image3.emf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1.xml"/><Relationship Id="rId4" Type="http://schemas.openxmlformats.org/officeDocument/2006/relationships/image" Target="../media/image3.emf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2.xml"/><Relationship Id="rId4" Type="http://schemas.openxmlformats.org/officeDocument/2006/relationships/image" Target="../media/image3.emf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3.xml"/><Relationship Id="rId4" Type="http://schemas.openxmlformats.org/officeDocument/2006/relationships/image" Target="../media/image3.emf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4.xml"/><Relationship Id="rId4" Type="http://schemas.openxmlformats.org/officeDocument/2006/relationships/image" Target="../media/image3.emf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4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5.xml"/><Relationship Id="rId4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6.xml"/><Relationship Id="rId4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7.xml"/><Relationship Id="rId4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7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8.xml"/><Relationship Id="rId4" Type="http://schemas.openxmlformats.org/officeDocument/2006/relationships/image" Target="../media/image3.emf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8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19.xml"/><Relationship Id="rId4" Type="http://schemas.openxmlformats.org/officeDocument/2006/relationships/image" Target="../media/image3.emf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9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120.xml"/><Relationship Id="rId4" Type="http://schemas.openxmlformats.org/officeDocument/2006/relationships/image" Target="../media/image10.emf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2.xml"/><Relationship Id="rId4" Type="http://schemas.openxmlformats.org/officeDocument/2006/relationships/image" Target="../media/image3.emf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3.xml"/><Relationship Id="rId4" Type="http://schemas.openxmlformats.org/officeDocument/2006/relationships/image" Target="../media/image3.emf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4.xml"/><Relationship Id="rId4" Type="http://schemas.openxmlformats.org/officeDocument/2006/relationships/image" Target="../media/image3.emf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124.bin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5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5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7.xml"/><Relationship Id="rId4" Type="http://schemas.openxmlformats.org/officeDocument/2006/relationships/image" Target="../media/image3.emf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8.xml"/><Relationship Id="rId4" Type="http://schemas.openxmlformats.org/officeDocument/2006/relationships/image" Target="../media/image10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29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EE035D2-A484-4027-941F-C10660B21D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30626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51731"/>
            <a:ext cx="5113338" cy="3746207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465243"/>
            <a:ext cx="5113338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0879" y="0"/>
            <a:ext cx="5681121" cy="6860682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689508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527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out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DAF5075E-F911-4CEF-8EEA-D6C63C4829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72404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2181109"/>
            <a:ext cx="10874375" cy="1868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in this space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17046"/>
            <a:ext cx="5113337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grpSp>
        <p:nvGrpSpPr>
          <p:cNvPr id="3" name="Graphic 77">
            <a:extLst>
              <a:ext uri="{FF2B5EF4-FFF2-40B4-BE49-F238E27FC236}">
                <a16:creationId xmlns:a16="http://schemas.microsoft.com/office/drawing/2014/main" id="{B236B6E2-581E-7D17-E8AF-8287B907D0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983970" y="5461583"/>
            <a:ext cx="2549217" cy="933156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DB12923-20E4-FB24-75D5-DA6F6F3F51E3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5" name="Graphic 77">
              <a:extLst>
                <a:ext uri="{FF2B5EF4-FFF2-40B4-BE49-F238E27FC236}">
                  <a16:creationId xmlns:a16="http://schemas.microsoft.com/office/drawing/2014/main" id="{CC0B7127-0889-8C25-3A6C-00E88D38CB89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8D928278-F450-34A3-84E9-754AE4AFDBE9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1BBF2E5D-E3BE-1FDF-E8C3-A6990C02407A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6F0A3BAF-C7D1-7F04-2828-76A41B7E24FE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A8213F81-CFC8-3B40-3171-A13BB2B2DBA7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ADBC5EDC-846C-CD37-1986-27BF8C66A596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F626316-B8AB-E00F-0031-243D126EA095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2D7CBE2F-CF8C-AE9A-CC94-D7B10A30328E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D8FE758E-E93C-6791-5348-0CF9CBFB73D9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6AE4788-A0DA-DC6F-D67B-D43DAF23BCD3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1BF4A7B-97EE-0F3F-9F4D-A8664D7A1A29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7BF2CB97-AC47-7A39-3CCE-69DE9F943A1F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03E39BB-293B-1516-1125-66A724D7D5C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FAF145A-9366-F6C2-845B-39CFEF42D087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2FE7B0D7-C132-BB71-B799-B34414BB78F2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69548F6D-DAFF-470D-AB84-955B55B29AAE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3EE057D-FC2D-E226-8A90-49EFF6891B95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50C4B901-27AA-FDF8-71BF-DA95F28BB314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34DD974-D931-94CF-7A17-9CEADB48E8CB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2EDC944-0F3D-9093-FFED-DEE434EF85C0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2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1BC5C82F-E3E0-4A2C-09D5-CEBD2CCC00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8444" y="5011229"/>
            <a:ext cx="3065334" cy="155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69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ain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1C50761-AB7F-F7A0-BA66-EF14200B000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53338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Graphic 2">
            <a:extLst>
              <a:ext uri="{FF2B5EF4-FFF2-40B4-BE49-F238E27FC236}">
                <a16:creationId xmlns:a16="http://schemas.microsoft.com/office/drawing/2014/main" id="{D76FC3D6-E181-2F60-AFE3-CD50F35038C1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83DA047-160F-C49A-5A78-116863FD79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8811" y="1168710"/>
            <a:ext cx="10874377" cy="411161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Subheading goes here</a:t>
            </a:r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461144-37F7-1B8E-8C8F-A142D7874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Regular heading goes here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44A63-D478-63A3-32FA-965832495F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813" y="1833563"/>
            <a:ext cx="5113337" cy="447516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5A256AF-D608-21F3-EDE3-B2B7738BFC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20342" y="1833563"/>
            <a:ext cx="5113337" cy="4475162"/>
          </a:xfrm>
        </p:spPr>
        <p:txBody>
          <a:bodyPr/>
          <a:lstStyle>
            <a:lvl1pPr marL="0" indent="0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16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7042FA3-5D76-D9E6-83DB-5C7CA8836F6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53743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3526153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76496" y="1301534"/>
            <a:ext cx="6456691" cy="1792121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76496" y="3336416"/>
            <a:ext cx="6456692" cy="297230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6" name="Graphic 2">
            <a:extLst>
              <a:ext uri="{FF2B5EF4-FFF2-40B4-BE49-F238E27FC236}">
                <a16:creationId xmlns:a16="http://schemas.microsoft.com/office/drawing/2014/main" id="{0D41788D-3FC1-F2E5-3AE8-F3D01A9B34F7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8453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CBA512E-95CE-E3D0-1165-112A0F3F6CA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68545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BB645E2-59B0-1836-C928-7CD0E3D00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93081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1301534"/>
            <a:ext cx="6456691" cy="1792121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3336416"/>
            <a:ext cx="6456690" cy="297230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B25CF752-074D-9B3E-B631-8489DEFC32EC}"/>
              </a:ext>
            </a:extLst>
          </p:cNvPr>
          <p:cNvSpPr/>
          <p:nvPr userDrawn="1"/>
        </p:nvSpPr>
        <p:spPr>
          <a:xfrm>
            <a:off x="7594280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648C54-60DB-26A4-D087-869DAC88F7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34857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E59E19E-DF75-104B-A78E-0753632FBC3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979875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D9C48D4-ECFD-CEC8-289E-27619A8853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9850" y="2862668"/>
            <a:ext cx="5113339" cy="344605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385" y="549275"/>
            <a:ext cx="5110714" cy="2120893"/>
          </a:xfrm>
        </p:spPr>
        <p:txBody>
          <a:bodyPr anchor="b" anchorCtr="0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40104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Graphic 2">
            <a:extLst>
              <a:ext uri="{FF2B5EF4-FFF2-40B4-BE49-F238E27FC236}">
                <a16:creationId xmlns:a16="http://schemas.microsoft.com/office/drawing/2014/main" id="{AE3CC5F3-12D4-E516-405A-79FF73775DC0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51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866C710-CAA7-32B8-8AAE-91A39FF422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720219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49275"/>
            <a:ext cx="5113337" cy="2141213"/>
          </a:xfrm>
        </p:spPr>
        <p:txBody>
          <a:bodyPr anchor="b" anchorCtr="0">
            <a:noAutofit/>
          </a:bodyPr>
          <a:lstStyle>
            <a:lvl1pPr marL="0" indent="0">
              <a:buNone/>
              <a:defRPr sz="40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882988"/>
            <a:ext cx="5113337" cy="342573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3DE87B-F3CF-8604-3151-9C19D269FD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73225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6229995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51EE02FD-C35B-5A1B-BD65-80A31ABF1B96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BF31C-960F-6DEC-C64D-220E460F17D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75602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asic, Larg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321C94B-AE44-5B26-5A54-1C4F0B8799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6392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549275"/>
            <a:ext cx="5761037" cy="2188455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Graphic 2">
            <a:extLst>
              <a:ext uri="{FF2B5EF4-FFF2-40B4-BE49-F238E27FC236}">
                <a16:creationId xmlns:a16="http://schemas.microsoft.com/office/drawing/2014/main" id="{D76FC3D6-E181-2F60-AFE3-CD50F35038C1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9C4ACA5-144B-43D4-2B92-D3B3ED7632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811" y="3045692"/>
            <a:ext cx="5113338" cy="3263034"/>
          </a:xfrm>
        </p:spPr>
        <p:txBody>
          <a:bodyPr/>
          <a:lstStyle>
            <a:lvl1pPr marL="0" indent="0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30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ebb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6F601D8-B85D-7EA6-8CA2-5631CE0AEA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67204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49275"/>
            <a:ext cx="5113337" cy="213105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872828"/>
            <a:ext cx="5113337" cy="343589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13557" y="1016789"/>
            <a:ext cx="5129758" cy="4824422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E72B6E5C-C43A-4F11-B064-32598C60DF82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23C60-DB16-109A-762A-D048767B5E0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9114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365857F-BD79-9221-5D23-372A6A1B6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47308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BC540ADC-D630-3558-C7DE-7A4AB74E66DD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09216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bbles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12E5A0BB-77E1-54A2-D73F-130EF005E3F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301185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raphic 2">
            <a:extLst>
              <a:ext uri="{FF2B5EF4-FFF2-40B4-BE49-F238E27FC236}">
                <a16:creationId xmlns:a16="http://schemas.microsoft.com/office/drawing/2014/main" id="{BC540ADC-D630-3558-C7DE-7A4AB74E66DD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Picture Placeholder 65">
            <a:extLst>
              <a:ext uri="{FF2B5EF4-FFF2-40B4-BE49-F238E27FC236}">
                <a16:creationId xmlns:a16="http://schemas.microsoft.com/office/drawing/2014/main" id="{9837690D-0E7C-A9A8-61D2-D0E7E32606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08923" y="3620604"/>
            <a:ext cx="1154057" cy="1164548"/>
          </a:xfrm>
          <a:custGeom>
            <a:avLst/>
            <a:gdLst>
              <a:gd name="connsiteX0" fmla="*/ 620546 w 1154057"/>
              <a:gd name="connsiteY0" fmla="*/ 1074 h 1164548"/>
              <a:gd name="connsiteX1" fmla="*/ 740037 w 1154057"/>
              <a:gd name="connsiteY1" fmla="*/ 30926 h 1164548"/>
              <a:gd name="connsiteX2" fmla="*/ 1149079 w 1154057"/>
              <a:gd name="connsiteY2" fmla="*/ 544452 h 1164548"/>
              <a:gd name="connsiteX3" fmla="*/ 1006132 w 1154057"/>
              <a:gd name="connsiteY3" fmla="*/ 957097 h 1164548"/>
              <a:gd name="connsiteX4" fmla="*/ 883647 w 1154057"/>
              <a:gd name="connsiteY4" fmla="*/ 1053039 h 1164548"/>
              <a:gd name="connsiteX5" fmla="*/ 162661 w 1154057"/>
              <a:gd name="connsiteY5" fmla="*/ 1067667 h 1164548"/>
              <a:gd name="connsiteX6" fmla="*/ 579 w 1154057"/>
              <a:gd name="connsiteY6" fmla="*/ 741180 h 1164548"/>
              <a:gd name="connsiteX7" fmla="*/ 256727 w 1154057"/>
              <a:gd name="connsiteY7" fmla="*/ 146531 h 1164548"/>
              <a:gd name="connsiteX8" fmla="*/ 620546 w 1154057"/>
              <a:gd name="connsiteY8" fmla="*/ 1074 h 116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057" h="1164548">
                <a:moveTo>
                  <a:pt x="620546" y="1074"/>
                </a:moveTo>
                <a:cubicBezTo>
                  <a:pt x="661868" y="4174"/>
                  <a:pt x="702145" y="14018"/>
                  <a:pt x="740037" y="30926"/>
                </a:cubicBezTo>
                <a:cubicBezTo>
                  <a:pt x="949389" y="123543"/>
                  <a:pt x="1117629" y="334710"/>
                  <a:pt x="1149079" y="544452"/>
                </a:cubicBezTo>
                <a:cubicBezTo>
                  <a:pt x="1171057" y="698529"/>
                  <a:pt x="1119713" y="843201"/>
                  <a:pt x="1006132" y="957097"/>
                </a:cubicBezTo>
                <a:cubicBezTo>
                  <a:pt x="971083" y="992244"/>
                  <a:pt x="930159" y="1024446"/>
                  <a:pt x="883647" y="1053039"/>
                </a:cubicBezTo>
                <a:cubicBezTo>
                  <a:pt x="651181" y="1196096"/>
                  <a:pt x="354772" y="1202081"/>
                  <a:pt x="162661" y="1067667"/>
                </a:cubicBezTo>
                <a:cubicBezTo>
                  <a:pt x="62721" y="988634"/>
                  <a:pt x="6736" y="875689"/>
                  <a:pt x="579" y="741180"/>
                </a:cubicBezTo>
                <a:cubicBezTo>
                  <a:pt x="-8705" y="539607"/>
                  <a:pt x="94456" y="299943"/>
                  <a:pt x="256727" y="146531"/>
                </a:cubicBezTo>
                <a:cubicBezTo>
                  <a:pt x="363227" y="43156"/>
                  <a:pt x="496583" y="-8228"/>
                  <a:pt x="620546" y="107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66">
            <a:extLst>
              <a:ext uri="{FF2B5EF4-FFF2-40B4-BE49-F238E27FC236}">
                <a16:creationId xmlns:a16="http://schemas.microsoft.com/office/drawing/2014/main" id="{901EA444-14DF-630E-978D-84C0117E66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0410" y="3608348"/>
            <a:ext cx="1107883" cy="1189060"/>
          </a:xfrm>
          <a:custGeom>
            <a:avLst/>
            <a:gdLst>
              <a:gd name="connsiteX0" fmla="*/ 518352 w 1107883"/>
              <a:gd name="connsiteY0" fmla="*/ 3 h 1189060"/>
              <a:gd name="connsiteX1" fmla="*/ 916906 w 1107883"/>
              <a:gd name="connsiteY1" fmla="*/ 119284 h 1189060"/>
              <a:gd name="connsiteX2" fmla="*/ 1107883 w 1107883"/>
              <a:gd name="connsiteY2" fmla="*/ 511437 h 1189060"/>
              <a:gd name="connsiteX3" fmla="*/ 1088833 w 1107883"/>
              <a:gd name="connsiteY3" fmla="*/ 665779 h 1189060"/>
              <a:gd name="connsiteX4" fmla="*/ 586579 w 1107883"/>
              <a:gd name="connsiteY4" fmla="*/ 1186029 h 1189060"/>
              <a:gd name="connsiteX5" fmla="*/ 239869 w 1107883"/>
              <a:gd name="connsiteY5" fmla="*/ 1070344 h 1189060"/>
              <a:gd name="connsiteX6" fmla="*/ 316 w 1107883"/>
              <a:gd name="connsiteY6" fmla="*/ 469749 h 1189060"/>
              <a:gd name="connsiteX7" fmla="*/ 261967 w 1107883"/>
              <a:gd name="connsiteY7" fmla="*/ 46424 h 1189060"/>
              <a:gd name="connsiteX8" fmla="*/ 518352 w 1107883"/>
              <a:gd name="connsiteY8" fmla="*/ 3 h 118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3" h="1189060">
                <a:moveTo>
                  <a:pt x="518352" y="3"/>
                </a:moveTo>
                <a:cubicBezTo>
                  <a:pt x="664673" y="-378"/>
                  <a:pt x="809989" y="40763"/>
                  <a:pt x="916906" y="119284"/>
                </a:cubicBezTo>
                <a:cubicBezTo>
                  <a:pt x="1041779" y="212419"/>
                  <a:pt x="1107883" y="350748"/>
                  <a:pt x="1107883" y="511437"/>
                </a:cubicBezTo>
                <a:cubicBezTo>
                  <a:pt x="1107883" y="560990"/>
                  <a:pt x="1101596" y="612626"/>
                  <a:pt x="1088833" y="665779"/>
                </a:cubicBezTo>
                <a:cubicBezTo>
                  <a:pt x="1025015" y="931068"/>
                  <a:pt x="818513" y="1144909"/>
                  <a:pt x="586579" y="1186029"/>
                </a:cubicBezTo>
                <a:cubicBezTo>
                  <a:pt x="459516" y="1200904"/>
                  <a:pt x="339596" y="1160827"/>
                  <a:pt x="239869" y="1070344"/>
                </a:cubicBezTo>
                <a:cubicBezTo>
                  <a:pt x="90327" y="934668"/>
                  <a:pt x="-6257" y="692781"/>
                  <a:pt x="316" y="469749"/>
                </a:cubicBezTo>
                <a:cubicBezTo>
                  <a:pt x="3554" y="272109"/>
                  <a:pt x="106234" y="105924"/>
                  <a:pt x="261967" y="46424"/>
                </a:cubicBezTo>
                <a:cubicBezTo>
                  <a:pt x="342406" y="15407"/>
                  <a:pt x="430560" y="231"/>
                  <a:pt x="518352" y="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67">
            <a:extLst>
              <a:ext uri="{FF2B5EF4-FFF2-40B4-BE49-F238E27FC236}">
                <a16:creationId xmlns:a16="http://schemas.microsoft.com/office/drawing/2014/main" id="{0E68EB39-C372-168A-A3CC-8F3CF1317A8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03666" y="2055915"/>
            <a:ext cx="1164457" cy="1154057"/>
          </a:xfrm>
          <a:custGeom>
            <a:avLst/>
            <a:gdLst>
              <a:gd name="connsiteX0" fmla="*/ 657822 w 1164457"/>
              <a:gd name="connsiteY0" fmla="*/ 2070 h 1154057"/>
              <a:gd name="connsiteX1" fmla="*/ 957005 w 1164457"/>
              <a:gd name="connsiteY1" fmla="*/ 147925 h 1154057"/>
              <a:gd name="connsiteX2" fmla="*/ 1052947 w 1164457"/>
              <a:gd name="connsiteY2" fmla="*/ 270411 h 1154057"/>
              <a:gd name="connsiteX3" fmla="*/ 1067576 w 1164457"/>
              <a:gd name="connsiteY3" fmla="*/ 991397 h 1154057"/>
              <a:gd name="connsiteX4" fmla="*/ 741089 w 1164457"/>
              <a:gd name="connsiteY4" fmla="*/ 1153384 h 1154057"/>
              <a:gd name="connsiteX5" fmla="*/ 741184 w 1164457"/>
              <a:gd name="connsiteY5" fmla="*/ 1153479 h 1154057"/>
              <a:gd name="connsiteX6" fmla="*/ 146440 w 1164457"/>
              <a:gd name="connsiteY6" fmla="*/ 897331 h 1154057"/>
              <a:gd name="connsiteX7" fmla="*/ 30930 w 1164457"/>
              <a:gd name="connsiteY7" fmla="*/ 414021 h 1154057"/>
              <a:gd name="connsiteX8" fmla="*/ 544361 w 1164457"/>
              <a:gd name="connsiteY8" fmla="*/ 4979 h 1154057"/>
              <a:gd name="connsiteX9" fmla="*/ 657822 w 1164457"/>
              <a:gd name="connsiteY9" fmla="*/ 2070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4457" h="1154057">
                <a:moveTo>
                  <a:pt x="657822" y="2070"/>
                </a:moveTo>
                <a:cubicBezTo>
                  <a:pt x="768851" y="12563"/>
                  <a:pt x="871584" y="62740"/>
                  <a:pt x="957005" y="147925"/>
                </a:cubicBezTo>
                <a:cubicBezTo>
                  <a:pt x="992152" y="182975"/>
                  <a:pt x="1024355" y="223898"/>
                  <a:pt x="1052947" y="270411"/>
                </a:cubicBezTo>
                <a:cubicBezTo>
                  <a:pt x="1196005" y="502877"/>
                  <a:pt x="1201990" y="799286"/>
                  <a:pt x="1067576" y="991397"/>
                </a:cubicBezTo>
                <a:cubicBezTo>
                  <a:pt x="988543" y="1091242"/>
                  <a:pt x="875502" y="1147227"/>
                  <a:pt x="741089" y="1153384"/>
                </a:cubicBezTo>
                <a:lnTo>
                  <a:pt x="741184" y="1153479"/>
                </a:lnTo>
                <a:cubicBezTo>
                  <a:pt x="539516" y="1162763"/>
                  <a:pt x="299947" y="1059602"/>
                  <a:pt x="146440" y="897331"/>
                </a:cubicBezTo>
                <a:cubicBezTo>
                  <a:pt x="8702" y="755331"/>
                  <a:pt x="-36705" y="565588"/>
                  <a:pt x="30930" y="414021"/>
                </a:cubicBezTo>
                <a:cubicBezTo>
                  <a:pt x="123547" y="204668"/>
                  <a:pt x="334714" y="36429"/>
                  <a:pt x="544361" y="4979"/>
                </a:cubicBezTo>
                <a:cubicBezTo>
                  <a:pt x="582880" y="-515"/>
                  <a:pt x="620812" y="-1427"/>
                  <a:pt x="657822" y="20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8">
            <a:extLst>
              <a:ext uri="{FF2B5EF4-FFF2-40B4-BE49-F238E27FC236}">
                <a16:creationId xmlns:a16="http://schemas.microsoft.com/office/drawing/2014/main" id="{CC390C26-22D6-1A6E-8B73-EB0A727B0C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65723" y="3648937"/>
            <a:ext cx="1189061" cy="1107883"/>
          </a:xfrm>
          <a:custGeom>
            <a:avLst/>
            <a:gdLst>
              <a:gd name="connsiteX0" fmla="*/ 719312 w 1189061"/>
              <a:gd name="connsiteY0" fmla="*/ 316 h 1107883"/>
              <a:gd name="connsiteX1" fmla="*/ 1142638 w 1189061"/>
              <a:gd name="connsiteY1" fmla="*/ 261967 h 1107883"/>
              <a:gd name="connsiteX2" fmla="*/ 1069778 w 1189061"/>
              <a:gd name="connsiteY2" fmla="*/ 916906 h 1107883"/>
              <a:gd name="connsiteX3" fmla="*/ 677624 w 1189061"/>
              <a:gd name="connsiteY3" fmla="*/ 1107883 h 1107883"/>
              <a:gd name="connsiteX4" fmla="*/ 523283 w 1189061"/>
              <a:gd name="connsiteY4" fmla="*/ 1088833 h 1107883"/>
              <a:gd name="connsiteX5" fmla="*/ 3032 w 1189061"/>
              <a:gd name="connsiteY5" fmla="*/ 586579 h 1107883"/>
              <a:gd name="connsiteX6" fmla="*/ 118717 w 1189061"/>
              <a:gd name="connsiteY6" fmla="*/ 239869 h 1107883"/>
              <a:gd name="connsiteX7" fmla="*/ 719312 w 1189061"/>
              <a:gd name="connsiteY7" fmla="*/ 316 h 110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1" h="1107883">
                <a:moveTo>
                  <a:pt x="719312" y="316"/>
                </a:moveTo>
                <a:cubicBezTo>
                  <a:pt x="916953" y="3554"/>
                  <a:pt x="1083137" y="106234"/>
                  <a:pt x="1142638" y="261967"/>
                </a:cubicBezTo>
                <a:cubicBezTo>
                  <a:pt x="1225351" y="476470"/>
                  <a:pt x="1195411" y="745838"/>
                  <a:pt x="1069778" y="916906"/>
                </a:cubicBezTo>
                <a:cubicBezTo>
                  <a:pt x="976643" y="1041779"/>
                  <a:pt x="838313" y="1107883"/>
                  <a:pt x="677624" y="1107883"/>
                </a:cubicBezTo>
                <a:cubicBezTo>
                  <a:pt x="628072" y="1107883"/>
                  <a:pt x="576435" y="1101596"/>
                  <a:pt x="523283" y="1088833"/>
                </a:cubicBezTo>
                <a:cubicBezTo>
                  <a:pt x="257994" y="1025015"/>
                  <a:pt x="44152" y="818513"/>
                  <a:pt x="3032" y="586579"/>
                </a:cubicBezTo>
                <a:cubicBezTo>
                  <a:pt x="-11843" y="459516"/>
                  <a:pt x="28235" y="339596"/>
                  <a:pt x="118717" y="239869"/>
                </a:cubicBezTo>
                <a:cubicBezTo>
                  <a:pt x="254394" y="90327"/>
                  <a:pt x="496280" y="-6257"/>
                  <a:pt x="719312" y="31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69">
            <a:extLst>
              <a:ext uri="{FF2B5EF4-FFF2-40B4-BE49-F238E27FC236}">
                <a16:creationId xmlns:a16="http://schemas.microsoft.com/office/drawing/2014/main" id="{636EDA37-306D-666A-B716-712DC56674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91307" y="2055915"/>
            <a:ext cx="1164633" cy="1154057"/>
          </a:xfrm>
          <a:custGeom>
            <a:avLst/>
            <a:gdLst>
              <a:gd name="connsiteX0" fmla="*/ 423358 w 1164633"/>
              <a:gd name="connsiteY0" fmla="*/ 579 h 1154057"/>
              <a:gd name="connsiteX1" fmla="*/ 1018102 w 1164633"/>
              <a:gd name="connsiteY1" fmla="*/ 256727 h 1154057"/>
              <a:gd name="connsiteX2" fmla="*/ 1133708 w 1164633"/>
              <a:gd name="connsiteY2" fmla="*/ 740037 h 1154057"/>
              <a:gd name="connsiteX3" fmla="*/ 620182 w 1164633"/>
              <a:gd name="connsiteY3" fmla="*/ 1149079 h 1154057"/>
              <a:gd name="connsiteX4" fmla="*/ 207537 w 1164633"/>
              <a:gd name="connsiteY4" fmla="*/ 1006132 h 1154057"/>
              <a:gd name="connsiteX5" fmla="*/ 111595 w 1164633"/>
              <a:gd name="connsiteY5" fmla="*/ 883647 h 1154057"/>
              <a:gd name="connsiteX6" fmla="*/ 96871 w 1164633"/>
              <a:gd name="connsiteY6" fmla="*/ 162661 h 1154057"/>
              <a:gd name="connsiteX7" fmla="*/ 423358 w 1164633"/>
              <a:gd name="connsiteY7" fmla="*/ 579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633" h="1154057">
                <a:moveTo>
                  <a:pt x="423358" y="579"/>
                </a:moveTo>
                <a:cubicBezTo>
                  <a:pt x="625026" y="-8705"/>
                  <a:pt x="864596" y="94456"/>
                  <a:pt x="1018102" y="256727"/>
                </a:cubicBezTo>
                <a:cubicBezTo>
                  <a:pt x="1155936" y="398727"/>
                  <a:pt x="1201342" y="588470"/>
                  <a:pt x="1133708" y="740037"/>
                </a:cubicBezTo>
                <a:cubicBezTo>
                  <a:pt x="1041090" y="949389"/>
                  <a:pt x="829924" y="1117629"/>
                  <a:pt x="620182" y="1149079"/>
                </a:cubicBezTo>
                <a:cubicBezTo>
                  <a:pt x="466105" y="1171057"/>
                  <a:pt x="321432" y="1119713"/>
                  <a:pt x="207537" y="1006132"/>
                </a:cubicBezTo>
                <a:cubicBezTo>
                  <a:pt x="172390" y="971083"/>
                  <a:pt x="140188" y="930159"/>
                  <a:pt x="111595" y="883647"/>
                </a:cubicBezTo>
                <a:cubicBezTo>
                  <a:pt x="-31558" y="651181"/>
                  <a:pt x="-37542" y="354772"/>
                  <a:pt x="96871" y="162661"/>
                </a:cubicBezTo>
                <a:cubicBezTo>
                  <a:pt x="175905" y="62721"/>
                  <a:pt x="288850" y="6736"/>
                  <a:pt x="423358" y="57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70">
            <a:extLst>
              <a:ext uri="{FF2B5EF4-FFF2-40B4-BE49-F238E27FC236}">
                <a16:creationId xmlns:a16="http://schemas.microsoft.com/office/drawing/2014/main" id="{F44AAF14-9864-C522-76DD-39D054272F7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402215" y="3608348"/>
            <a:ext cx="1107882" cy="1189061"/>
          </a:xfrm>
          <a:custGeom>
            <a:avLst/>
            <a:gdLst>
              <a:gd name="connsiteX0" fmla="*/ 615058 w 1107882"/>
              <a:gd name="connsiteY0" fmla="*/ 2108 h 1189061"/>
              <a:gd name="connsiteX1" fmla="*/ 868013 w 1107882"/>
              <a:gd name="connsiteY1" fmla="*/ 118717 h 1189061"/>
              <a:gd name="connsiteX2" fmla="*/ 1107567 w 1107882"/>
              <a:gd name="connsiteY2" fmla="*/ 719312 h 1189061"/>
              <a:gd name="connsiteX3" fmla="*/ 845915 w 1107882"/>
              <a:gd name="connsiteY3" fmla="*/ 1142638 h 1189061"/>
              <a:gd name="connsiteX4" fmla="*/ 190976 w 1107882"/>
              <a:gd name="connsiteY4" fmla="*/ 1069778 h 1189061"/>
              <a:gd name="connsiteX5" fmla="*/ 0 w 1107882"/>
              <a:gd name="connsiteY5" fmla="*/ 677624 h 1189061"/>
              <a:gd name="connsiteX6" fmla="*/ 19050 w 1107882"/>
              <a:gd name="connsiteY6" fmla="*/ 523283 h 1189061"/>
              <a:gd name="connsiteX7" fmla="*/ 521303 w 1107882"/>
              <a:gd name="connsiteY7" fmla="*/ 3032 h 1189061"/>
              <a:gd name="connsiteX8" fmla="*/ 615058 w 1107882"/>
              <a:gd name="connsiteY8" fmla="*/ 2108 h 118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2" h="1189061">
                <a:moveTo>
                  <a:pt x="615058" y="2108"/>
                </a:moveTo>
                <a:cubicBezTo>
                  <a:pt x="707065" y="11346"/>
                  <a:pt x="793218" y="50856"/>
                  <a:pt x="868013" y="118717"/>
                </a:cubicBezTo>
                <a:cubicBezTo>
                  <a:pt x="1017556" y="254394"/>
                  <a:pt x="1114139" y="496280"/>
                  <a:pt x="1107567" y="719312"/>
                </a:cubicBezTo>
                <a:cubicBezTo>
                  <a:pt x="1104329" y="916953"/>
                  <a:pt x="1001649" y="1083137"/>
                  <a:pt x="845915" y="1142638"/>
                </a:cubicBezTo>
                <a:cubicBezTo>
                  <a:pt x="631412" y="1225351"/>
                  <a:pt x="362045" y="1195411"/>
                  <a:pt x="190976" y="1069778"/>
                </a:cubicBezTo>
                <a:cubicBezTo>
                  <a:pt x="66104" y="976643"/>
                  <a:pt x="0" y="838313"/>
                  <a:pt x="0" y="677624"/>
                </a:cubicBezTo>
                <a:cubicBezTo>
                  <a:pt x="0" y="628072"/>
                  <a:pt x="6287" y="576435"/>
                  <a:pt x="19050" y="523283"/>
                </a:cubicBezTo>
                <a:cubicBezTo>
                  <a:pt x="82868" y="257994"/>
                  <a:pt x="289370" y="44152"/>
                  <a:pt x="521303" y="3032"/>
                </a:cubicBezTo>
                <a:cubicBezTo>
                  <a:pt x="553069" y="-687"/>
                  <a:pt x="584389" y="-971"/>
                  <a:pt x="615058" y="210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71">
            <a:extLst>
              <a:ext uri="{FF2B5EF4-FFF2-40B4-BE49-F238E27FC236}">
                <a16:creationId xmlns:a16="http://schemas.microsoft.com/office/drawing/2014/main" id="{D59DBC40-79B4-11A4-D6E6-9057D54002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379124" y="2050622"/>
            <a:ext cx="1154064" cy="1164642"/>
          </a:xfrm>
          <a:custGeom>
            <a:avLst/>
            <a:gdLst>
              <a:gd name="connsiteX0" fmla="*/ 646043 w 1154064"/>
              <a:gd name="connsiteY0" fmla="*/ 144 h 1164642"/>
              <a:gd name="connsiteX1" fmla="*/ 991404 w 1154064"/>
              <a:gd name="connsiteY1" fmla="*/ 96881 h 1164642"/>
              <a:gd name="connsiteX2" fmla="*/ 1153391 w 1154064"/>
              <a:gd name="connsiteY2" fmla="*/ 423368 h 1164642"/>
              <a:gd name="connsiteX3" fmla="*/ 1153486 w 1154064"/>
              <a:gd name="connsiteY3" fmla="*/ 423368 h 1164642"/>
              <a:gd name="connsiteX4" fmla="*/ 897337 w 1154064"/>
              <a:gd name="connsiteY4" fmla="*/ 1018112 h 1164642"/>
              <a:gd name="connsiteX5" fmla="*/ 414027 w 1154064"/>
              <a:gd name="connsiteY5" fmla="*/ 1133717 h 1164642"/>
              <a:gd name="connsiteX6" fmla="*/ 4985 w 1154064"/>
              <a:gd name="connsiteY6" fmla="*/ 620191 h 1164642"/>
              <a:gd name="connsiteX7" fmla="*/ 147932 w 1154064"/>
              <a:gd name="connsiteY7" fmla="*/ 207451 h 1164642"/>
              <a:gd name="connsiteX8" fmla="*/ 270417 w 1154064"/>
              <a:gd name="connsiteY8" fmla="*/ 111510 h 1164642"/>
              <a:gd name="connsiteX9" fmla="*/ 646043 w 1154064"/>
              <a:gd name="connsiteY9" fmla="*/ 144 h 116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064" h="1164642">
                <a:moveTo>
                  <a:pt x="646043" y="144"/>
                </a:moveTo>
                <a:cubicBezTo>
                  <a:pt x="773218" y="-2433"/>
                  <a:pt x="895348" y="29674"/>
                  <a:pt x="991404" y="96881"/>
                </a:cubicBezTo>
                <a:cubicBezTo>
                  <a:pt x="1091248" y="175914"/>
                  <a:pt x="1147234" y="288954"/>
                  <a:pt x="1153391" y="423368"/>
                </a:cubicBezTo>
                <a:lnTo>
                  <a:pt x="1153486" y="423368"/>
                </a:lnTo>
                <a:cubicBezTo>
                  <a:pt x="1162769" y="625036"/>
                  <a:pt x="1059609" y="864605"/>
                  <a:pt x="897337" y="1018112"/>
                </a:cubicBezTo>
                <a:cubicBezTo>
                  <a:pt x="755338" y="1155945"/>
                  <a:pt x="565594" y="1201351"/>
                  <a:pt x="414027" y="1133717"/>
                </a:cubicBezTo>
                <a:cubicBezTo>
                  <a:pt x="204675" y="1041100"/>
                  <a:pt x="36435" y="829838"/>
                  <a:pt x="4985" y="620191"/>
                </a:cubicBezTo>
                <a:cubicBezTo>
                  <a:pt x="-16992" y="466114"/>
                  <a:pt x="34257" y="321442"/>
                  <a:pt x="147932" y="207451"/>
                </a:cubicBezTo>
                <a:cubicBezTo>
                  <a:pt x="182982" y="172304"/>
                  <a:pt x="223905" y="140102"/>
                  <a:pt x="270417" y="111510"/>
                </a:cubicBezTo>
                <a:cubicBezTo>
                  <a:pt x="386650" y="39981"/>
                  <a:pt x="518869" y="2720"/>
                  <a:pt x="646043" y="1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46">
            <a:extLst>
              <a:ext uri="{FF2B5EF4-FFF2-40B4-BE49-F238E27FC236}">
                <a16:creationId xmlns:a16="http://schemas.microsoft.com/office/drawing/2014/main" id="{F04AB762-4CF8-5C82-6AD3-6CED58E97D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1422" y="2079002"/>
            <a:ext cx="1189060" cy="1107882"/>
          </a:xfrm>
          <a:custGeom>
            <a:avLst/>
            <a:gdLst>
              <a:gd name="connsiteX0" fmla="*/ 511437 w 1189060"/>
              <a:gd name="connsiteY0" fmla="*/ 0 h 1107882"/>
              <a:gd name="connsiteX1" fmla="*/ 665779 w 1189060"/>
              <a:gd name="connsiteY1" fmla="*/ 19050 h 1107882"/>
              <a:gd name="connsiteX2" fmla="*/ 1186029 w 1189060"/>
              <a:gd name="connsiteY2" fmla="*/ 521303 h 1107882"/>
              <a:gd name="connsiteX3" fmla="*/ 1070344 w 1189060"/>
              <a:gd name="connsiteY3" fmla="*/ 868013 h 1107882"/>
              <a:gd name="connsiteX4" fmla="*/ 469749 w 1189060"/>
              <a:gd name="connsiteY4" fmla="*/ 1107567 h 1107882"/>
              <a:gd name="connsiteX5" fmla="*/ 46424 w 1189060"/>
              <a:gd name="connsiteY5" fmla="*/ 845915 h 1107882"/>
              <a:gd name="connsiteX6" fmla="*/ 119284 w 1189060"/>
              <a:gd name="connsiteY6" fmla="*/ 190976 h 1107882"/>
              <a:gd name="connsiteX7" fmla="*/ 511437 w 1189060"/>
              <a:gd name="connsiteY7" fmla="*/ 0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511437" y="0"/>
                </a:move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69283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8CD4FB0-5CDE-15B7-C4B6-BD3FDC4338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35468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raphic 2">
            <a:extLst>
              <a:ext uri="{FF2B5EF4-FFF2-40B4-BE49-F238E27FC236}">
                <a16:creationId xmlns:a16="http://schemas.microsoft.com/office/drawing/2014/main" id="{BC540ADC-D630-3558-C7DE-7A4AB74E66DD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10838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Mai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866B62E-D64E-F3EB-B627-3505D61E08A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6908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159" y="1834335"/>
            <a:ext cx="5097991" cy="4474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5F4B0347-93D9-E22D-6C77-36F892FCA643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65479B-4854-AF39-B9FB-ED1CC2C6FC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159" y="1168709"/>
            <a:ext cx="10859029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Subheading goes here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B152CED-AC0C-A42F-8D63-98D6B04377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5196" y="1834335"/>
            <a:ext cx="5097991" cy="4474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3DF6071-D3E1-23BD-3F58-A648DBAE0A6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2A7F844-302A-D32C-6BF3-1EA4387172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Regular heading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926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Ripple Righ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A42DD58-1552-9505-81A5-D9C9F45B25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74055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7594280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549275"/>
            <a:ext cx="6456691" cy="254437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3336415"/>
            <a:ext cx="6456691" cy="29723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64AC3-B172-225E-8183-2CA74D21EC9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89557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Ripple Lef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162E3D5-302D-221E-089B-809B1F0912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906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76496" y="549275"/>
            <a:ext cx="6456691" cy="254437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76495" y="3344507"/>
            <a:ext cx="6456693" cy="29642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29BBB147-539D-C22A-2D6B-0E01233A8860}"/>
              </a:ext>
            </a:extLst>
          </p:cNvPr>
          <p:cNvSpPr/>
          <p:nvPr userDrawn="1"/>
        </p:nvSpPr>
        <p:spPr>
          <a:xfrm>
            <a:off x="-3526153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9" name="Graphic 2">
            <a:extLst>
              <a:ext uri="{FF2B5EF4-FFF2-40B4-BE49-F238E27FC236}">
                <a16:creationId xmlns:a16="http://schemas.microsoft.com/office/drawing/2014/main" id="{B08E11D3-A770-1B02-CF5B-E45D05A65D62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DB104C-CD58-B53E-A4FC-1E3DE5A83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093258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Left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23849F2-DA4E-E2EF-AEAE-82B93E8928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91344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21940" y="2842348"/>
            <a:ext cx="5111249" cy="34663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9850" y="549275"/>
            <a:ext cx="5111249" cy="210057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buNone/>
              <a:defRPr sz="40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4D1F134-0F9B-1C7C-FD4D-AA4E27BC0B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40104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Graphic 2">
            <a:extLst>
              <a:ext uri="{FF2B5EF4-FFF2-40B4-BE49-F238E27FC236}">
                <a16:creationId xmlns:a16="http://schemas.microsoft.com/office/drawing/2014/main" id="{FE7BECA6-3574-7528-8A13-468F8030E6B6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394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Right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364B999-D740-8CC1-67F1-AC450E2C39F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920102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1215747"/>
            <a:ext cx="4769384" cy="142394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buNone/>
              <a:defRPr sz="40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2832188"/>
            <a:ext cx="4769384" cy="3476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4B548D2-5EBF-4A1A-1296-5A94525CA1C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73225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Graphic 8">
            <a:extLst>
              <a:ext uri="{FF2B5EF4-FFF2-40B4-BE49-F238E27FC236}">
                <a16:creationId xmlns:a16="http://schemas.microsoft.com/office/drawing/2014/main" id="{13C6ED88-473F-97CE-5D8A-37949B6269B5}"/>
              </a:ext>
            </a:extLst>
          </p:cNvPr>
          <p:cNvSpPr>
            <a:spLocks noChangeAspect="1"/>
          </p:cNvSpPr>
          <p:nvPr userDrawn="1"/>
        </p:nvSpPr>
        <p:spPr>
          <a:xfrm>
            <a:off x="6229995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CDE21E4B-1432-D9A7-53E4-85842A5E0091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C714D-3F96-E9D9-973F-82CD884B32D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5343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Basic, Large Header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F26B796-275A-C577-0ABD-267D7D3D24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16694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549276"/>
            <a:ext cx="6456691" cy="218845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3037011"/>
            <a:ext cx="5113337" cy="3271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96889594-AA0B-5995-16C4-CC22DA91364E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651DB9-E107-103C-3FC4-E329566CD2D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17374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Pebble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95F00AF-5825-5677-9487-C0D17B3546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6195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51655"/>
            <a:ext cx="5113337" cy="206771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4000" b="1">
                <a:solidFill>
                  <a:schemeClr val="accent2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811868"/>
            <a:ext cx="5113337" cy="34944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13557" y="1016789"/>
            <a:ext cx="5129758" cy="4824422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476B7FD4-566B-5820-BF84-2CED8B397F59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AD07E9-07ED-4708-7265-73129262E63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261318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Lis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4416306-9FCB-9B83-3AC0-0FAF5BA1299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19155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160CCCF0-FF52-334B-607F-3D23F714FF5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620752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15C15C35-1275-8D82-7B48-0886DD32ED4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4647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5" name="Graphic 2">
            <a:extLst>
              <a:ext uri="{FF2B5EF4-FFF2-40B4-BE49-F238E27FC236}">
                <a16:creationId xmlns:a16="http://schemas.microsoft.com/office/drawing/2014/main" id="{4514206C-194B-0C56-A8E5-1F2556ABFACE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C47AC-3C70-D163-7E67-9994B20661F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918140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bbles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83C6D06-DA49-019A-CC42-ADE6CAF7FCC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98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Picture Placeholder 65">
            <a:extLst>
              <a:ext uri="{FF2B5EF4-FFF2-40B4-BE49-F238E27FC236}">
                <a16:creationId xmlns:a16="http://schemas.microsoft.com/office/drawing/2014/main" id="{F2661CE8-4FDA-2506-7DD0-FB3A695D81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08923" y="3620604"/>
            <a:ext cx="1154057" cy="1164548"/>
          </a:xfrm>
          <a:custGeom>
            <a:avLst/>
            <a:gdLst>
              <a:gd name="connsiteX0" fmla="*/ 620546 w 1154057"/>
              <a:gd name="connsiteY0" fmla="*/ 1074 h 1164548"/>
              <a:gd name="connsiteX1" fmla="*/ 740037 w 1154057"/>
              <a:gd name="connsiteY1" fmla="*/ 30926 h 1164548"/>
              <a:gd name="connsiteX2" fmla="*/ 1149079 w 1154057"/>
              <a:gd name="connsiteY2" fmla="*/ 544452 h 1164548"/>
              <a:gd name="connsiteX3" fmla="*/ 1006132 w 1154057"/>
              <a:gd name="connsiteY3" fmla="*/ 957097 h 1164548"/>
              <a:gd name="connsiteX4" fmla="*/ 883647 w 1154057"/>
              <a:gd name="connsiteY4" fmla="*/ 1053039 h 1164548"/>
              <a:gd name="connsiteX5" fmla="*/ 162661 w 1154057"/>
              <a:gd name="connsiteY5" fmla="*/ 1067667 h 1164548"/>
              <a:gd name="connsiteX6" fmla="*/ 579 w 1154057"/>
              <a:gd name="connsiteY6" fmla="*/ 741180 h 1164548"/>
              <a:gd name="connsiteX7" fmla="*/ 256727 w 1154057"/>
              <a:gd name="connsiteY7" fmla="*/ 146531 h 1164548"/>
              <a:gd name="connsiteX8" fmla="*/ 620546 w 1154057"/>
              <a:gd name="connsiteY8" fmla="*/ 1074 h 116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057" h="1164548">
                <a:moveTo>
                  <a:pt x="620546" y="1074"/>
                </a:moveTo>
                <a:cubicBezTo>
                  <a:pt x="661868" y="4174"/>
                  <a:pt x="702145" y="14018"/>
                  <a:pt x="740037" y="30926"/>
                </a:cubicBezTo>
                <a:cubicBezTo>
                  <a:pt x="949389" y="123543"/>
                  <a:pt x="1117629" y="334710"/>
                  <a:pt x="1149079" y="544452"/>
                </a:cubicBezTo>
                <a:cubicBezTo>
                  <a:pt x="1171057" y="698529"/>
                  <a:pt x="1119713" y="843201"/>
                  <a:pt x="1006132" y="957097"/>
                </a:cubicBezTo>
                <a:cubicBezTo>
                  <a:pt x="971083" y="992244"/>
                  <a:pt x="930159" y="1024446"/>
                  <a:pt x="883647" y="1053039"/>
                </a:cubicBezTo>
                <a:cubicBezTo>
                  <a:pt x="651181" y="1196096"/>
                  <a:pt x="354772" y="1202081"/>
                  <a:pt x="162661" y="1067667"/>
                </a:cubicBezTo>
                <a:cubicBezTo>
                  <a:pt x="62721" y="988634"/>
                  <a:pt x="6736" y="875689"/>
                  <a:pt x="579" y="741180"/>
                </a:cubicBezTo>
                <a:cubicBezTo>
                  <a:pt x="-8705" y="539607"/>
                  <a:pt x="94456" y="299943"/>
                  <a:pt x="256727" y="146531"/>
                </a:cubicBezTo>
                <a:cubicBezTo>
                  <a:pt x="363227" y="43156"/>
                  <a:pt x="496583" y="-8228"/>
                  <a:pt x="620546" y="107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7" name="Picture Placeholder 66">
            <a:extLst>
              <a:ext uri="{FF2B5EF4-FFF2-40B4-BE49-F238E27FC236}">
                <a16:creationId xmlns:a16="http://schemas.microsoft.com/office/drawing/2014/main" id="{3B71B6AE-BEDB-94B9-6987-0DDAA2DCD3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0410" y="3608348"/>
            <a:ext cx="1107883" cy="1189060"/>
          </a:xfrm>
          <a:custGeom>
            <a:avLst/>
            <a:gdLst>
              <a:gd name="connsiteX0" fmla="*/ 518352 w 1107883"/>
              <a:gd name="connsiteY0" fmla="*/ 3 h 1189060"/>
              <a:gd name="connsiteX1" fmla="*/ 916906 w 1107883"/>
              <a:gd name="connsiteY1" fmla="*/ 119284 h 1189060"/>
              <a:gd name="connsiteX2" fmla="*/ 1107883 w 1107883"/>
              <a:gd name="connsiteY2" fmla="*/ 511437 h 1189060"/>
              <a:gd name="connsiteX3" fmla="*/ 1088833 w 1107883"/>
              <a:gd name="connsiteY3" fmla="*/ 665779 h 1189060"/>
              <a:gd name="connsiteX4" fmla="*/ 586579 w 1107883"/>
              <a:gd name="connsiteY4" fmla="*/ 1186029 h 1189060"/>
              <a:gd name="connsiteX5" fmla="*/ 239869 w 1107883"/>
              <a:gd name="connsiteY5" fmla="*/ 1070344 h 1189060"/>
              <a:gd name="connsiteX6" fmla="*/ 316 w 1107883"/>
              <a:gd name="connsiteY6" fmla="*/ 469749 h 1189060"/>
              <a:gd name="connsiteX7" fmla="*/ 261967 w 1107883"/>
              <a:gd name="connsiteY7" fmla="*/ 46424 h 1189060"/>
              <a:gd name="connsiteX8" fmla="*/ 518352 w 1107883"/>
              <a:gd name="connsiteY8" fmla="*/ 3 h 118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3" h="1189060">
                <a:moveTo>
                  <a:pt x="518352" y="3"/>
                </a:moveTo>
                <a:cubicBezTo>
                  <a:pt x="664673" y="-378"/>
                  <a:pt x="809989" y="40763"/>
                  <a:pt x="916906" y="119284"/>
                </a:cubicBezTo>
                <a:cubicBezTo>
                  <a:pt x="1041779" y="212419"/>
                  <a:pt x="1107883" y="350748"/>
                  <a:pt x="1107883" y="511437"/>
                </a:cubicBezTo>
                <a:cubicBezTo>
                  <a:pt x="1107883" y="560990"/>
                  <a:pt x="1101596" y="612626"/>
                  <a:pt x="1088833" y="665779"/>
                </a:cubicBezTo>
                <a:cubicBezTo>
                  <a:pt x="1025015" y="931068"/>
                  <a:pt x="818513" y="1144909"/>
                  <a:pt x="586579" y="1186029"/>
                </a:cubicBezTo>
                <a:cubicBezTo>
                  <a:pt x="459516" y="1200904"/>
                  <a:pt x="339596" y="1160827"/>
                  <a:pt x="239869" y="1070344"/>
                </a:cubicBezTo>
                <a:cubicBezTo>
                  <a:pt x="90327" y="934668"/>
                  <a:pt x="-6257" y="692781"/>
                  <a:pt x="316" y="469749"/>
                </a:cubicBezTo>
                <a:cubicBezTo>
                  <a:pt x="3554" y="272109"/>
                  <a:pt x="106234" y="105924"/>
                  <a:pt x="261967" y="46424"/>
                </a:cubicBezTo>
                <a:cubicBezTo>
                  <a:pt x="342406" y="15407"/>
                  <a:pt x="430560" y="231"/>
                  <a:pt x="518352" y="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906C151D-F8D9-E488-C77D-9C9B042AEA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03666" y="2055915"/>
            <a:ext cx="1164457" cy="1154057"/>
          </a:xfrm>
          <a:custGeom>
            <a:avLst/>
            <a:gdLst>
              <a:gd name="connsiteX0" fmla="*/ 657822 w 1164457"/>
              <a:gd name="connsiteY0" fmla="*/ 2070 h 1154057"/>
              <a:gd name="connsiteX1" fmla="*/ 957005 w 1164457"/>
              <a:gd name="connsiteY1" fmla="*/ 147925 h 1154057"/>
              <a:gd name="connsiteX2" fmla="*/ 1052947 w 1164457"/>
              <a:gd name="connsiteY2" fmla="*/ 270411 h 1154057"/>
              <a:gd name="connsiteX3" fmla="*/ 1067576 w 1164457"/>
              <a:gd name="connsiteY3" fmla="*/ 991397 h 1154057"/>
              <a:gd name="connsiteX4" fmla="*/ 741089 w 1164457"/>
              <a:gd name="connsiteY4" fmla="*/ 1153384 h 1154057"/>
              <a:gd name="connsiteX5" fmla="*/ 741184 w 1164457"/>
              <a:gd name="connsiteY5" fmla="*/ 1153479 h 1154057"/>
              <a:gd name="connsiteX6" fmla="*/ 146440 w 1164457"/>
              <a:gd name="connsiteY6" fmla="*/ 897331 h 1154057"/>
              <a:gd name="connsiteX7" fmla="*/ 30930 w 1164457"/>
              <a:gd name="connsiteY7" fmla="*/ 414021 h 1154057"/>
              <a:gd name="connsiteX8" fmla="*/ 544361 w 1164457"/>
              <a:gd name="connsiteY8" fmla="*/ 4979 h 1154057"/>
              <a:gd name="connsiteX9" fmla="*/ 657822 w 1164457"/>
              <a:gd name="connsiteY9" fmla="*/ 2070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4457" h="1154057">
                <a:moveTo>
                  <a:pt x="657822" y="2070"/>
                </a:moveTo>
                <a:cubicBezTo>
                  <a:pt x="768851" y="12563"/>
                  <a:pt x="871584" y="62740"/>
                  <a:pt x="957005" y="147925"/>
                </a:cubicBezTo>
                <a:cubicBezTo>
                  <a:pt x="992152" y="182975"/>
                  <a:pt x="1024355" y="223898"/>
                  <a:pt x="1052947" y="270411"/>
                </a:cubicBezTo>
                <a:cubicBezTo>
                  <a:pt x="1196005" y="502877"/>
                  <a:pt x="1201990" y="799286"/>
                  <a:pt x="1067576" y="991397"/>
                </a:cubicBezTo>
                <a:cubicBezTo>
                  <a:pt x="988543" y="1091242"/>
                  <a:pt x="875502" y="1147227"/>
                  <a:pt x="741089" y="1153384"/>
                </a:cubicBezTo>
                <a:lnTo>
                  <a:pt x="741184" y="1153479"/>
                </a:lnTo>
                <a:cubicBezTo>
                  <a:pt x="539516" y="1162763"/>
                  <a:pt x="299947" y="1059602"/>
                  <a:pt x="146440" y="897331"/>
                </a:cubicBezTo>
                <a:cubicBezTo>
                  <a:pt x="8702" y="755331"/>
                  <a:pt x="-36705" y="565588"/>
                  <a:pt x="30930" y="414021"/>
                </a:cubicBezTo>
                <a:cubicBezTo>
                  <a:pt x="123547" y="204668"/>
                  <a:pt x="334714" y="36429"/>
                  <a:pt x="544361" y="4979"/>
                </a:cubicBezTo>
                <a:cubicBezTo>
                  <a:pt x="582880" y="-515"/>
                  <a:pt x="620812" y="-1427"/>
                  <a:pt x="657822" y="20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9" name="Picture Placeholder 68">
            <a:extLst>
              <a:ext uri="{FF2B5EF4-FFF2-40B4-BE49-F238E27FC236}">
                <a16:creationId xmlns:a16="http://schemas.microsoft.com/office/drawing/2014/main" id="{97C88B23-F01B-B969-B774-88297D25CA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65723" y="3648937"/>
            <a:ext cx="1189061" cy="1107883"/>
          </a:xfrm>
          <a:custGeom>
            <a:avLst/>
            <a:gdLst>
              <a:gd name="connsiteX0" fmla="*/ 719312 w 1189061"/>
              <a:gd name="connsiteY0" fmla="*/ 316 h 1107883"/>
              <a:gd name="connsiteX1" fmla="*/ 1142638 w 1189061"/>
              <a:gd name="connsiteY1" fmla="*/ 261967 h 1107883"/>
              <a:gd name="connsiteX2" fmla="*/ 1069778 w 1189061"/>
              <a:gd name="connsiteY2" fmla="*/ 916906 h 1107883"/>
              <a:gd name="connsiteX3" fmla="*/ 677624 w 1189061"/>
              <a:gd name="connsiteY3" fmla="*/ 1107883 h 1107883"/>
              <a:gd name="connsiteX4" fmla="*/ 523283 w 1189061"/>
              <a:gd name="connsiteY4" fmla="*/ 1088833 h 1107883"/>
              <a:gd name="connsiteX5" fmla="*/ 3032 w 1189061"/>
              <a:gd name="connsiteY5" fmla="*/ 586579 h 1107883"/>
              <a:gd name="connsiteX6" fmla="*/ 118717 w 1189061"/>
              <a:gd name="connsiteY6" fmla="*/ 239869 h 1107883"/>
              <a:gd name="connsiteX7" fmla="*/ 719312 w 1189061"/>
              <a:gd name="connsiteY7" fmla="*/ 316 h 110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1" h="1107883">
                <a:moveTo>
                  <a:pt x="719312" y="316"/>
                </a:moveTo>
                <a:cubicBezTo>
                  <a:pt x="916953" y="3554"/>
                  <a:pt x="1083137" y="106234"/>
                  <a:pt x="1142638" y="261967"/>
                </a:cubicBezTo>
                <a:cubicBezTo>
                  <a:pt x="1225351" y="476470"/>
                  <a:pt x="1195411" y="745838"/>
                  <a:pt x="1069778" y="916906"/>
                </a:cubicBezTo>
                <a:cubicBezTo>
                  <a:pt x="976643" y="1041779"/>
                  <a:pt x="838313" y="1107883"/>
                  <a:pt x="677624" y="1107883"/>
                </a:cubicBezTo>
                <a:cubicBezTo>
                  <a:pt x="628072" y="1107883"/>
                  <a:pt x="576435" y="1101596"/>
                  <a:pt x="523283" y="1088833"/>
                </a:cubicBezTo>
                <a:cubicBezTo>
                  <a:pt x="257994" y="1025015"/>
                  <a:pt x="44152" y="818513"/>
                  <a:pt x="3032" y="586579"/>
                </a:cubicBezTo>
                <a:cubicBezTo>
                  <a:pt x="-11843" y="459516"/>
                  <a:pt x="28235" y="339596"/>
                  <a:pt x="118717" y="239869"/>
                </a:cubicBezTo>
                <a:cubicBezTo>
                  <a:pt x="254394" y="90327"/>
                  <a:pt x="496280" y="-6257"/>
                  <a:pt x="719312" y="31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0" name="Picture Placeholder 69">
            <a:extLst>
              <a:ext uri="{FF2B5EF4-FFF2-40B4-BE49-F238E27FC236}">
                <a16:creationId xmlns:a16="http://schemas.microsoft.com/office/drawing/2014/main" id="{999EFC1E-B95B-3F1C-CE75-B89111D6591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91307" y="2055915"/>
            <a:ext cx="1164633" cy="1154057"/>
          </a:xfrm>
          <a:custGeom>
            <a:avLst/>
            <a:gdLst>
              <a:gd name="connsiteX0" fmla="*/ 423358 w 1164633"/>
              <a:gd name="connsiteY0" fmla="*/ 579 h 1154057"/>
              <a:gd name="connsiteX1" fmla="*/ 1018102 w 1164633"/>
              <a:gd name="connsiteY1" fmla="*/ 256727 h 1154057"/>
              <a:gd name="connsiteX2" fmla="*/ 1133708 w 1164633"/>
              <a:gd name="connsiteY2" fmla="*/ 740037 h 1154057"/>
              <a:gd name="connsiteX3" fmla="*/ 620182 w 1164633"/>
              <a:gd name="connsiteY3" fmla="*/ 1149079 h 1154057"/>
              <a:gd name="connsiteX4" fmla="*/ 207537 w 1164633"/>
              <a:gd name="connsiteY4" fmla="*/ 1006132 h 1154057"/>
              <a:gd name="connsiteX5" fmla="*/ 111595 w 1164633"/>
              <a:gd name="connsiteY5" fmla="*/ 883647 h 1154057"/>
              <a:gd name="connsiteX6" fmla="*/ 96871 w 1164633"/>
              <a:gd name="connsiteY6" fmla="*/ 162661 h 1154057"/>
              <a:gd name="connsiteX7" fmla="*/ 423358 w 1164633"/>
              <a:gd name="connsiteY7" fmla="*/ 579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633" h="1154057">
                <a:moveTo>
                  <a:pt x="423358" y="579"/>
                </a:moveTo>
                <a:cubicBezTo>
                  <a:pt x="625026" y="-8705"/>
                  <a:pt x="864596" y="94456"/>
                  <a:pt x="1018102" y="256727"/>
                </a:cubicBezTo>
                <a:cubicBezTo>
                  <a:pt x="1155936" y="398727"/>
                  <a:pt x="1201342" y="588470"/>
                  <a:pt x="1133708" y="740037"/>
                </a:cubicBezTo>
                <a:cubicBezTo>
                  <a:pt x="1041090" y="949389"/>
                  <a:pt x="829924" y="1117629"/>
                  <a:pt x="620182" y="1149079"/>
                </a:cubicBezTo>
                <a:cubicBezTo>
                  <a:pt x="466105" y="1171057"/>
                  <a:pt x="321432" y="1119713"/>
                  <a:pt x="207537" y="1006132"/>
                </a:cubicBezTo>
                <a:cubicBezTo>
                  <a:pt x="172390" y="971083"/>
                  <a:pt x="140188" y="930159"/>
                  <a:pt x="111595" y="883647"/>
                </a:cubicBezTo>
                <a:cubicBezTo>
                  <a:pt x="-31558" y="651181"/>
                  <a:pt x="-37542" y="354772"/>
                  <a:pt x="96871" y="162661"/>
                </a:cubicBezTo>
                <a:cubicBezTo>
                  <a:pt x="175905" y="62721"/>
                  <a:pt x="288850" y="6736"/>
                  <a:pt x="423358" y="57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8E8FEB9C-40A3-9F02-121F-D2BC9CAE02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402215" y="3608348"/>
            <a:ext cx="1107882" cy="1189061"/>
          </a:xfrm>
          <a:custGeom>
            <a:avLst/>
            <a:gdLst>
              <a:gd name="connsiteX0" fmla="*/ 615058 w 1107882"/>
              <a:gd name="connsiteY0" fmla="*/ 2108 h 1189061"/>
              <a:gd name="connsiteX1" fmla="*/ 868013 w 1107882"/>
              <a:gd name="connsiteY1" fmla="*/ 118717 h 1189061"/>
              <a:gd name="connsiteX2" fmla="*/ 1107567 w 1107882"/>
              <a:gd name="connsiteY2" fmla="*/ 719312 h 1189061"/>
              <a:gd name="connsiteX3" fmla="*/ 845915 w 1107882"/>
              <a:gd name="connsiteY3" fmla="*/ 1142638 h 1189061"/>
              <a:gd name="connsiteX4" fmla="*/ 190976 w 1107882"/>
              <a:gd name="connsiteY4" fmla="*/ 1069778 h 1189061"/>
              <a:gd name="connsiteX5" fmla="*/ 0 w 1107882"/>
              <a:gd name="connsiteY5" fmla="*/ 677624 h 1189061"/>
              <a:gd name="connsiteX6" fmla="*/ 19050 w 1107882"/>
              <a:gd name="connsiteY6" fmla="*/ 523283 h 1189061"/>
              <a:gd name="connsiteX7" fmla="*/ 521303 w 1107882"/>
              <a:gd name="connsiteY7" fmla="*/ 3032 h 1189061"/>
              <a:gd name="connsiteX8" fmla="*/ 615058 w 1107882"/>
              <a:gd name="connsiteY8" fmla="*/ 2108 h 118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2" h="1189061">
                <a:moveTo>
                  <a:pt x="615058" y="2108"/>
                </a:moveTo>
                <a:cubicBezTo>
                  <a:pt x="707065" y="11346"/>
                  <a:pt x="793218" y="50856"/>
                  <a:pt x="868013" y="118717"/>
                </a:cubicBezTo>
                <a:cubicBezTo>
                  <a:pt x="1017556" y="254394"/>
                  <a:pt x="1114139" y="496280"/>
                  <a:pt x="1107567" y="719312"/>
                </a:cubicBezTo>
                <a:cubicBezTo>
                  <a:pt x="1104329" y="916953"/>
                  <a:pt x="1001649" y="1083137"/>
                  <a:pt x="845915" y="1142638"/>
                </a:cubicBezTo>
                <a:cubicBezTo>
                  <a:pt x="631412" y="1225351"/>
                  <a:pt x="362045" y="1195411"/>
                  <a:pt x="190976" y="1069778"/>
                </a:cubicBezTo>
                <a:cubicBezTo>
                  <a:pt x="66104" y="976643"/>
                  <a:pt x="0" y="838313"/>
                  <a:pt x="0" y="677624"/>
                </a:cubicBezTo>
                <a:cubicBezTo>
                  <a:pt x="0" y="628072"/>
                  <a:pt x="6287" y="576435"/>
                  <a:pt x="19050" y="523283"/>
                </a:cubicBezTo>
                <a:cubicBezTo>
                  <a:pt x="82868" y="257994"/>
                  <a:pt x="289370" y="44152"/>
                  <a:pt x="521303" y="3032"/>
                </a:cubicBezTo>
                <a:cubicBezTo>
                  <a:pt x="553069" y="-687"/>
                  <a:pt x="584389" y="-971"/>
                  <a:pt x="615058" y="210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D9FEA025-F3DE-8FBE-6582-61EB9226E41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379124" y="2050622"/>
            <a:ext cx="1154064" cy="1164642"/>
          </a:xfrm>
          <a:custGeom>
            <a:avLst/>
            <a:gdLst>
              <a:gd name="connsiteX0" fmla="*/ 646043 w 1154064"/>
              <a:gd name="connsiteY0" fmla="*/ 144 h 1164642"/>
              <a:gd name="connsiteX1" fmla="*/ 991404 w 1154064"/>
              <a:gd name="connsiteY1" fmla="*/ 96881 h 1164642"/>
              <a:gd name="connsiteX2" fmla="*/ 1153391 w 1154064"/>
              <a:gd name="connsiteY2" fmla="*/ 423368 h 1164642"/>
              <a:gd name="connsiteX3" fmla="*/ 1153486 w 1154064"/>
              <a:gd name="connsiteY3" fmla="*/ 423368 h 1164642"/>
              <a:gd name="connsiteX4" fmla="*/ 897337 w 1154064"/>
              <a:gd name="connsiteY4" fmla="*/ 1018112 h 1164642"/>
              <a:gd name="connsiteX5" fmla="*/ 414027 w 1154064"/>
              <a:gd name="connsiteY5" fmla="*/ 1133717 h 1164642"/>
              <a:gd name="connsiteX6" fmla="*/ 4985 w 1154064"/>
              <a:gd name="connsiteY6" fmla="*/ 620191 h 1164642"/>
              <a:gd name="connsiteX7" fmla="*/ 147932 w 1154064"/>
              <a:gd name="connsiteY7" fmla="*/ 207451 h 1164642"/>
              <a:gd name="connsiteX8" fmla="*/ 270417 w 1154064"/>
              <a:gd name="connsiteY8" fmla="*/ 111510 h 1164642"/>
              <a:gd name="connsiteX9" fmla="*/ 646043 w 1154064"/>
              <a:gd name="connsiteY9" fmla="*/ 144 h 116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064" h="1164642">
                <a:moveTo>
                  <a:pt x="646043" y="144"/>
                </a:moveTo>
                <a:cubicBezTo>
                  <a:pt x="773218" y="-2433"/>
                  <a:pt x="895348" y="29674"/>
                  <a:pt x="991404" y="96881"/>
                </a:cubicBezTo>
                <a:cubicBezTo>
                  <a:pt x="1091248" y="175914"/>
                  <a:pt x="1147234" y="288954"/>
                  <a:pt x="1153391" y="423368"/>
                </a:cubicBezTo>
                <a:lnTo>
                  <a:pt x="1153486" y="423368"/>
                </a:lnTo>
                <a:cubicBezTo>
                  <a:pt x="1162769" y="625036"/>
                  <a:pt x="1059609" y="864605"/>
                  <a:pt x="897337" y="1018112"/>
                </a:cubicBezTo>
                <a:cubicBezTo>
                  <a:pt x="755338" y="1155945"/>
                  <a:pt x="565594" y="1201351"/>
                  <a:pt x="414027" y="1133717"/>
                </a:cubicBezTo>
                <a:cubicBezTo>
                  <a:pt x="204675" y="1041100"/>
                  <a:pt x="36435" y="829838"/>
                  <a:pt x="4985" y="620191"/>
                </a:cubicBezTo>
                <a:cubicBezTo>
                  <a:pt x="-16992" y="466114"/>
                  <a:pt x="34257" y="321442"/>
                  <a:pt x="147932" y="207451"/>
                </a:cubicBezTo>
                <a:cubicBezTo>
                  <a:pt x="182982" y="172304"/>
                  <a:pt x="223905" y="140102"/>
                  <a:pt x="270417" y="111510"/>
                </a:cubicBezTo>
                <a:cubicBezTo>
                  <a:pt x="386650" y="39981"/>
                  <a:pt x="518869" y="2720"/>
                  <a:pt x="646043" y="1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D0D75CA1-3DB1-D879-A1A7-ACAD5AEC0A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1422" y="2079002"/>
            <a:ext cx="1189060" cy="1107882"/>
          </a:xfrm>
          <a:custGeom>
            <a:avLst/>
            <a:gdLst>
              <a:gd name="connsiteX0" fmla="*/ 511437 w 1189060"/>
              <a:gd name="connsiteY0" fmla="*/ 0 h 1107882"/>
              <a:gd name="connsiteX1" fmla="*/ 665779 w 1189060"/>
              <a:gd name="connsiteY1" fmla="*/ 19050 h 1107882"/>
              <a:gd name="connsiteX2" fmla="*/ 1186029 w 1189060"/>
              <a:gd name="connsiteY2" fmla="*/ 521303 h 1107882"/>
              <a:gd name="connsiteX3" fmla="*/ 1070344 w 1189060"/>
              <a:gd name="connsiteY3" fmla="*/ 868013 h 1107882"/>
              <a:gd name="connsiteX4" fmla="*/ 469749 w 1189060"/>
              <a:gd name="connsiteY4" fmla="*/ 1107567 h 1107882"/>
              <a:gd name="connsiteX5" fmla="*/ 46424 w 1189060"/>
              <a:gd name="connsiteY5" fmla="*/ 845915 h 1107882"/>
              <a:gd name="connsiteX6" fmla="*/ 119284 w 1189060"/>
              <a:gd name="connsiteY6" fmla="*/ 190976 h 1107882"/>
              <a:gd name="connsiteX7" fmla="*/ 511437 w 1189060"/>
              <a:gd name="connsiteY7" fmla="*/ 0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511437" y="0"/>
                </a:move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A9395C7B-EFF3-0099-6086-07A24E0EEDC6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0687F-B388-1A33-A0CD-221AC0EF9B9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59882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B7FE335B-A294-FF8F-347F-24082C9744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70901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raphic 2">
            <a:extLst>
              <a:ext uri="{FF2B5EF4-FFF2-40B4-BE49-F238E27FC236}">
                <a16:creationId xmlns:a16="http://schemas.microsoft.com/office/drawing/2014/main" id="{4514206C-194B-0C56-A8E5-1F2556ABFACE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C47AC-3C70-D163-7E67-9994B20661F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2107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EDD4C57-452F-309A-13FE-D2BCBB86F4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2929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raphic 48">
            <a:extLst>
              <a:ext uri="{FF2B5EF4-FFF2-40B4-BE49-F238E27FC236}">
                <a16:creationId xmlns:a16="http://schemas.microsoft.com/office/drawing/2014/main" id="{75DAC041-23E1-D93E-FCC2-75B842262D09}"/>
              </a:ext>
            </a:extLst>
          </p:cNvPr>
          <p:cNvSpPr/>
          <p:nvPr userDrawn="1"/>
        </p:nvSpPr>
        <p:spPr>
          <a:xfrm>
            <a:off x="674768" y="1054310"/>
            <a:ext cx="5097382" cy="4749380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tx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BC006-C4FF-A1F4-36AF-0C94003C2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9849" y="549275"/>
            <a:ext cx="5113339" cy="575944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Chapter Slide Title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78FF-8076-D182-237A-7F57163EC8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768" y="2161200"/>
            <a:ext cx="5097382" cy="259336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0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3575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002971-41FA-45DA-5740-DE2D875B7E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23364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D288F47-5881-6080-C980-2A2AD3E2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2" y="2766218"/>
            <a:ext cx="10874375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Chapter Slide Title</a:t>
            </a:r>
            <a:endParaRPr lang="en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2E93567-6F5B-4FC6-6CBE-65990259E1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091781"/>
            <a:ext cx="10874376" cy="6268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With </a:t>
            </a:r>
            <a:r>
              <a:rPr lang="en-GB" err="1"/>
              <a:t>subheadline</a:t>
            </a:r>
            <a:endParaRPr lang="en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172E3E-335A-B483-BB34-6EE33C77F5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549274"/>
            <a:ext cx="5113336" cy="168163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25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01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966199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 (Light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F00DC36-90DE-4906-6EDD-A47309F677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87459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97F53-639D-93C5-615B-372205021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8500907-6177-1837-EE8C-28EBF9D577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FFE71A5-58F5-11A2-E38C-407FB3D38E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2D89C5-8B8A-0FBA-F742-DCE5B63EDD5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36AA97-F495-8EAD-7D23-C05F66EFBF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C963B89-7477-66FC-0968-BBA6D8F2DC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3E2FBDF-5239-189C-2DB8-DBBB70EB6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F5CC71D-15CD-C902-7B81-E9881716049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E41D0B81-9E30-7BC1-D8EE-C0A7FCABD9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1235BED-6852-1C88-8BB1-C82C767687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2813787A-E452-2B9D-5A4B-1983A32426FA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807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 (Final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BE814F5-2215-3E4E-2ED9-FDB0F85F70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99092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Freeform 45">
            <a:extLst>
              <a:ext uri="{FF2B5EF4-FFF2-40B4-BE49-F238E27FC236}">
                <a16:creationId xmlns:a16="http://schemas.microsoft.com/office/drawing/2014/main" id="{ED58F06A-4E75-11CA-DD84-D82A28580E6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22C4AC5-96D3-7189-5886-4FE0212159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888335"/>
            <a:ext cx="5113337" cy="87740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80000"/>
              </a:lnSpc>
              <a:buNone/>
              <a:defRPr sz="6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Contact Us</a:t>
            </a:r>
            <a:endParaRPr lang="en-NL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3B0FC59-A6B2-62AF-6E58-C250AB0F47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4529" y="788719"/>
            <a:ext cx="2848659" cy="57185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Partners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E83BBAB-1045-7AEF-2E19-E4B77CB02F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812" y="3787265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96F8581-777C-F944-7BB7-C749DB8995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812" y="4348215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16" name="Picture 1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2F429DD-6783-6D1F-03DD-3FCD7D374D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47462" y="1428425"/>
            <a:ext cx="2722792" cy="1242274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975317-6BC8-AC61-CFC7-F779B29C06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84529" y="2828196"/>
            <a:ext cx="3068779" cy="1520566"/>
          </a:xfrm>
          <a:prstGeom prst="rect">
            <a:avLst/>
          </a:prstGeom>
        </p:spPr>
      </p:pic>
      <p:grpSp>
        <p:nvGrpSpPr>
          <p:cNvPr id="47" name="Graphic 77">
            <a:extLst>
              <a:ext uri="{FF2B5EF4-FFF2-40B4-BE49-F238E27FC236}">
                <a16:creationId xmlns:a16="http://schemas.microsoft.com/office/drawing/2014/main" id="{D3DB2466-759A-BEE6-FD80-51C730E1EB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70B7D1E-71B1-1F4B-E7B4-3B36240231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49" name="Graphic 77">
              <a:extLst>
                <a:ext uri="{FF2B5EF4-FFF2-40B4-BE49-F238E27FC236}">
                  <a16:creationId xmlns:a16="http://schemas.microsoft.com/office/drawing/2014/main" id="{847AADAB-68C7-3BC2-44F1-DFC4872A755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E01A9E02-8F80-0939-C380-1E2040C1D97F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32B76A16-BDF6-6B65-E312-8438BA646BD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015B7AD0-174A-D302-4997-63D98221157C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B345BF0-1BFE-4ADF-414B-C064176BE30C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D7DEB60C-AA27-71EB-2B0F-444B46E57BF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317A18C6-35A0-4860-F942-665FD22544D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80AF2F7-B171-C017-AC0B-E7AADA87852D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B441E1A2-4EE7-47FA-4D3F-E9D4109D00A2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5BB78B42-8975-7EF1-BF92-041EF96904FF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EAE599BD-013C-6049-7404-24BA1420AEDD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6304FD5C-322F-F659-9C31-0B9BDCD8B430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934DA847-CB10-0230-A051-E5260873F2B7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F103FE6-3BAF-D7E1-B45B-7A593E98E1C3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6F60A1C0-2DF7-457D-D7C2-74B4B5BB9C10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9F310CF3-21C8-4F2F-1D1A-A66CE5F79D61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A8E0584-2159-E422-D859-3468305CC3D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0168D24B-86E8-9D58-52E4-7C405086BDB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E0AA1177-A2B6-2DF4-B398-68D44041F905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5E55E13-CAC8-1B6B-7357-760B433448C9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3F1465B-DCD7-D8DE-E996-85AAEEA5F1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812" y="2233414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43309CC-19B6-EFAE-49E9-CE4FB8FFC6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8812" y="2794364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2050" name="Picture 2" descr="The Bill &amp; Melinda Gates Foundation | Gavi, the Vaccine Alliance">
            <a:extLst>
              <a:ext uri="{FF2B5EF4-FFF2-40B4-BE49-F238E27FC236}">
                <a16:creationId xmlns:a16="http://schemas.microsoft.com/office/drawing/2014/main" id="{9A5D8EC1-2B86-2A2D-52E6-764316D76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291" y="4634583"/>
            <a:ext cx="3360383" cy="67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K Aid Direct">
            <a:extLst>
              <a:ext uri="{FF2B5EF4-FFF2-40B4-BE49-F238E27FC236}">
                <a16:creationId xmlns:a16="http://schemas.microsoft.com/office/drawing/2014/main" id="{7A0EA012-DB22-3F52-A1ED-2FAF21B35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786" y="5596856"/>
            <a:ext cx="890739" cy="97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623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 (Final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FCEE69C-3515-F79C-26CF-1B657E3EC9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1149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Freeform 45">
            <a:extLst>
              <a:ext uri="{FF2B5EF4-FFF2-40B4-BE49-F238E27FC236}">
                <a16:creationId xmlns:a16="http://schemas.microsoft.com/office/drawing/2014/main" id="{ED58F06A-4E75-11CA-DD84-D82A28580E6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22C4AC5-96D3-7189-5886-4FE0212159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888335"/>
            <a:ext cx="5113337" cy="87740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80000"/>
              </a:lnSpc>
              <a:buNone/>
              <a:defRPr sz="6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Contact Us</a:t>
            </a:r>
            <a:endParaRPr lang="en-NL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3B0FC59-A6B2-62AF-6E58-C250AB0F47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4529" y="1765738"/>
            <a:ext cx="2848659" cy="57185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Partners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E83BBAB-1045-7AEF-2E19-E4B77CB02F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812" y="3787265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96F8581-777C-F944-7BB7-C749DB8995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812" y="4348215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16" name="Picture 1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2F429DD-6783-6D1F-03DD-3FCD7D374D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98437" y="2483316"/>
            <a:ext cx="2722792" cy="1242274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975317-6BC8-AC61-CFC7-F779B29C06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711162" y="3980828"/>
            <a:ext cx="3068779" cy="1520566"/>
          </a:xfrm>
          <a:prstGeom prst="rect">
            <a:avLst/>
          </a:prstGeom>
        </p:spPr>
      </p:pic>
      <p:grpSp>
        <p:nvGrpSpPr>
          <p:cNvPr id="47" name="Graphic 77">
            <a:extLst>
              <a:ext uri="{FF2B5EF4-FFF2-40B4-BE49-F238E27FC236}">
                <a16:creationId xmlns:a16="http://schemas.microsoft.com/office/drawing/2014/main" id="{D3DB2466-759A-BEE6-FD80-51C730E1EB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70B7D1E-71B1-1F4B-E7B4-3B36240231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49" name="Graphic 77">
              <a:extLst>
                <a:ext uri="{FF2B5EF4-FFF2-40B4-BE49-F238E27FC236}">
                  <a16:creationId xmlns:a16="http://schemas.microsoft.com/office/drawing/2014/main" id="{847AADAB-68C7-3BC2-44F1-DFC4872A755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E01A9E02-8F80-0939-C380-1E2040C1D97F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32B76A16-BDF6-6B65-E312-8438BA646BD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015B7AD0-174A-D302-4997-63D98221157C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B345BF0-1BFE-4ADF-414B-C064176BE30C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D7DEB60C-AA27-71EB-2B0F-444B46E57BF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317A18C6-35A0-4860-F942-665FD22544D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80AF2F7-B171-C017-AC0B-E7AADA87852D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B441E1A2-4EE7-47FA-4D3F-E9D4109D00A2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5BB78B42-8975-7EF1-BF92-041EF96904FF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EAE599BD-013C-6049-7404-24BA1420AEDD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6304FD5C-322F-F659-9C31-0B9BDCD8B430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934DA847-CB10-0230-A051-E5260873F2B7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F103FE6-3BAF-D7E1-B45B-7A593E98E1C3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6F60A1C0-2DF7-457D-D7C2-74B4B5BB9C10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9F310CF3-21C8-4F2F-1D1A-A66CE5F79D61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A8E0584-2159-E422-D859-3468305CC3D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0168D24B-86E8-9D58-52E4-7C405086BDB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E0AA1177-A2B6-2DF4-B398-68D44041F905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5E55E13-CAC8-1B6B-7357-760B433448C9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3F1465B-DCD7-D8DE-E996-85AAEEA5F1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812" y="2233414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43309CC-19B6-EFAE-49E9-CE4FB8FFC6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8812" y="2794364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623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Light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C3968738-3BD4-E379-F572-9E9E944AC0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7412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D89FB0-6CFF-6E62-33F9-DC5EB8AA7D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136373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05782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153423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F9ECC2CA-66B4-9A8A-A1F4-D95898528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71274"/>
            <a:ext cx="10874374" cy="576000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600" b="1" dirty="0">
                <a:solidFill>
                  <a:srgbClr val="00625F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Slide topic (change to bold, including the vertical bar) | Key take-away of the slide</a:t>
            </a:r>
            <a:endParaRPr lang="en-NL"/>
          </a:p>
        </p:txBody>
      </p:sp>
      <p:sp>
        <p:nvSpPr>
          <p:cNvPr id="47" name="Slide Number Placeholder 3">
            <a:extLst>
              <a:ext uri="{FF2B5EF4-FFF2-40B4-BE49-F238E27FC236}">
                <a16:creationId xmlns:a16="http://schemas.microsoft.com/office/drawing/2014/main" id="{AD3FB36F-5FF2-880C-9A3E-620E3456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26414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_White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5799ABA-4F21-7E58-83AF-B6C1B389F1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18914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6999" y="468727"/>
            <a:ext cx="6324099" cy="78857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55141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44B4-6A6B-CAD6-F284-C7A736C9F4DE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861772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0C23D53-9A87-917E-65BC-5B6B4923B13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77620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2181109"/>
            <a:ext cx="10342863" cy="1868632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17046"/>
            <a:ext cx="3262947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grpSp>
        <p:nvGrpSpPr>
          <p:cNvPr id="2" name="Graphic 77">
            <a:extLst>
              <a:ext uri="{FF2B5EF4-FFF2-40B4-BE49-F238E27FC236}">
                <a16:creationId xmlns:a16="http://schemas.microsoft.com/office/drawing/2014/main" id="{FD3D843E-3A02-0EF7-DD75-719115001C8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7" name="Freeform 47">
              <a:extLst>
                <a:ext uri="{FF2B5EF4-FFF2-40B4-BE49-F238E27FC236}">
                  <a16:creationId xmlns:a16="http://schemas.microsoft.com/office/drawing/2014/main" id="{E5337BBA-57ED-DB59-DF79-F616762B2939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28" name="Graphic 77">
              <a:extLst>
                <a:ext uri="{FF2B5EF4-FFF2-40B4-BE49-F238E27FC236}">
                  <a16:creationId xmlns:a16="http://schemas.microsoft.com/office/drawing/2014/main" id="{18B8EABB-0224-8517-46C4-FB4B0023767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29" name="Freeform 49">
                <a:extLst>
                  <a:ext uri="{FF2B5EF4-FFF2-40B4-BE49-F238E27FC236}">
                    <a16:creationId xmlns:a16="http://schemas.microsoft.com/office/drawing/2014/main" id="{ECFDFB25-8CC6-6099-7C78-391C84A099EB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50">
                <a:extLst>
                  <a:ext uri="{FF2B5EF4-FFF2-40B4-BE49-F238E27FC236}">
                    <a16:creationId xmlns:a16="http://schemas.microsoft.com/office/drawing/2014/main" id="{ED20D524-A117-E3F2-ACE8-276A4AD30EE1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Freeform 51">
                <a:extLst>
                  <a:ext uri="{FF2B5EF4-FFF2-40B4-BE49-F238E27FC236}">
                    <a16:creationId xmlns:a16="http://schemas.microsoft.com/office/drawing/2014/main" id="{CD42BCF5-72A3-6CE9-7C6C-4873F11FB73F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Freeform 52">
                <a:extLst>
                  <a:ext uri="{FF2B5EF4-FFF2-40B4-BE49-F238E27FC236}">
                    <a16:creationId xmlns:a16="http://schemas.microsoft.com/office/drawing/2014/main" id="{46CAD048-CEE9-F9D0-FD86-E795BD8F2BDD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Freeform 53">
                <a:extLst>
                  <a:ext uri="{FF2B5EF4-FFF2-40B4-BE49-F238E27FC236}">
                    <a16:creationId xmlns:a16="http://schemas.microsoft.com/office/drawing/2014/main" id="{E4E2F15E-AC04-23E8-3600-02BB0B7B8799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Freeform 54">
                <a:extLst>
                  <a:ext uri="{FF2B5EF4-FFF2-40B4-BE49-F238E27FC236}">
                    <a16:creationId xmlns:a16="http://schemas.microsoft.com/office/drawing/2014/main" id="{979A883D-D132-E8FA-36AF-CFCE7F7E3244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Freeform 55">
                <a:extLst>
                  <a:ext uri="{FF2B5EF4-FFF2-40B4-BE49-F238E27FC236}">
                    <a16:creationId xmlns:a16="http://schemas.microsoft.com/office/drawing/2014/main" id="{26DA35CD-1306-6CC6-F7DC-E889AD9B7BD8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Freeform 56">
                <a:extLst>
                  <a:ext uri="{FF2B5EF4-FFF2-40B4-BE49-F238E27FC236}">
                    <a16:creationId xmlns:a16="http://schemas.microsoft.com/office/drawing/2014/main" id="{15A8190F-E9E7-DC21-F9B7-3625302C9C1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Freeform 57">
                <a:extLst>
                  <a:ext uri="{FF2B5EF4-FFF2-40B4-BE49-F238E27FC236}">
                    <a16:creationId xmlns:a16="http://schemas.microsoft.com/office/drawing/2014/main" id="{2C43FD9E-6151-48EA-5A60-04741A662610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Freeform 58">
                <a:extLst>
                  <a:ext uri="{FF2B5EF4-FFF2-40B4-BE49-F238E27FC236}">
                    <a16:creationId xmlns:a16="http://schemas.microsoft.com/office/drawing/2014/main" id="{C5D6F63B-BBFF-CA21-AF57-4DDE1D645B62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Freeform 59">
                <a:extLst>
                  <a:ext uri="{FF2B5EF4-FFF2-40B4-BE49-F238E27FC236}">
                    <a16:creationId xmlns:a16="http://schemas.microsoft.com/office/drawing/2014/main" id="{32E38B04-18D7-8F56-7886-C39C868C61DC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Freeform 60">
                <a:extLst>
                  <a:ext uri="{FF2B5EF4-FFF2-40B4-BE49-F238E27FC236}">
                    <a16:creationId xmlns:a16="http://schemas.microsoft.com/office/drawing/2014/main" id="{C5D4CB53-D28E-3783-B68D-D3A2F1ADAA5D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Freeform 61">
                <a:extLst>
                  <a:ext uri="{FF2B5EF4-FFF2-40B4-BE49-F238E27FC236}">
                    <a16:creationId xmlns:a16="http://schemas.microsoft.com/office/drawing/2014/main" id="{B1213F0D-0460-2249-ABC9-3D0204FFC23B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Freeform 62">
                <a:extLst>
                  <a:ext uri="{FF2B5EF4-FFF2-40B4-BE49-F238E27FC236}">
                    <a16:creationId xmlns:a16="http://schemas.microsoft.com/office/drawing/2014/main" id="{FCA05FAD-2A4C-45BA-CB0D-C4703455D525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Freeform 63">
                <a:extLst>
                  <a:ext uri="{FF2B5EF4-FFF2-40B4-BE49-F238E27FC236}">
                    <a16:creationId xmlns:a16="http://schemas.microsoft.com/office/drawing/2014/main" id="{0959B718-EB10-D73C-2FED-D119A5211CD7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F6B7F091-2D29-209E-BB67-54C38C86C158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33BFC653-87D6-4BB8-39F9-B596BE55C946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2CB9E810-649F-8D70-7FA4-4564C3E81372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7" name="Freeform 67">
                <a:extLst>
                  <a:ext uri="{FF2B5EF4-FFF2-40B4-BE49-F238E27FC236}">
                    <a16:creationId xmlns:a16="http://schemas.microsoft.com/office/drawing/2014/main" id="{CC90564E-30DD-9015-F507-B59608F7A6A0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48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8D8539E6-2165-734A-4B70-1FE3B660411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77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G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D7D4A07-F4AE-9EB0-ABA3-A5D3B63B55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33611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1" y="752559"/>
            <a:ext cx="6805857" cy="3545379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465243"/>
            <a:ext cx="3395121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38759" y="0"/>
            <a:ext cx="5681121" cy="6860682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802296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grpSp>
        <p:nvGrpSpPr>
          <p:cNvPr id="2" name="Graphic 77">
            <a:extLst>
              <a:ext uri="{FF2B5EF4-FFF2-40B4-BE49-F238E27FC236}">
                <a16:creationId xmlns:a16="http://schemas.microsoft.com/office/drawing/2014/main" id="{1CB4982C-9FEA-F8E3-5F6C-ED21A580F13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" name="Freeform 47">
              <a:extLst>
                <a:ext uri="{FF2B5EF4-FFF2-40B4-BE49-F238E27FC236}">
                  <a16:creationId xmlns:a16="http://schemas.microsoft.com/office/drawing/2014/main" id="{31D4CF16-2044-8D9D-B2A0-9B522DFCC9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5" name="Graphic 77">
              <a:extLst>
                <a:ext uri="{FF2B5EF4-FFF2-40B4-BE49-F238E27FC236}">
                  <a16:creationId xmlns:a16="http://schemas.microsoft.com/office/drawing/2014/main" id="{D74FC64E-5EA5-AB38-36BD-52660AB6402D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10" name="Freeform 49">
                <a:extLst>
                  <a:ext uri="{FF2B5EF4-FFF2-40B4-BE49-F238E27FC236}">
                    <a16:creationId xmlns:a16="http://schemas.microsoft.com/office/drawing/2014/main" id="{F6399A45-D5F2-8619-415E-8D1F3AB7BE3B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Freeform 50">
                <a:extLst>
                  <a:ext uri="{FF2B5EF4-FFF2-40B4-BE49-F238E27FC236}">
                    <a16:creationId xmlns:a16="http://schemas.microsoft.com/office/drawing/2014/main" id="{4E1FB340-1B8C-0E84-AF34-7B3440A48C84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Freeform 51">
                <a:extLst>
                  <a:ext uri="{FF2B5EF4-FFF2-40B4-BE49-F238E27FC236}">
                    <a16:creationId xmlns:a16="http://schemas.microsoft.com/office/drawing/2014/main" id="{80F72DAF-BE73-112C-89EC-AF7D77945D61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Freeform 52">
                <a:extLst>
                  <a:ext uri="{FF2B5EF4-FFF2-40B4-BE49-F238E27FC236}">
                    <a16:creationId xmlns:a16="http://schemas.microsoft.com/office/drawing/2014/main" id="{BAA1D728-D733-96A0-21E1-9390589E3C17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53">
                <a:extLst>
                  <a:ext uri="{FF2B5EF4-FFF2-40B4-BE49-F238E27FC236}">
                    <a16:creationId xmlns:a16="http://schemas.microsoft.com/office/drawing/2014/main" id="{7CA5B676-4D22-3392-B56D-4E48CEB4369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54">
                <a:extLst>
                  <a:ext uri="{FF2B5EF4-FFF2-40B4-BE49-F238E27FC236}">
                    <a16:creationId xmlns:a16="http://schemas.microsoft.com/office/drawing/2014/main" id="{42F0DE5B-DE4A-54FA-CEBD-0E4C206EEE6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55">
                <a:extLst>
                  <a:ext uri="{FF2B5EF4-FFF2-40B4-BE49-F238E27FC236}">
                    <a16:creationId xmlns:a16="http://schemas.microsoft.com/office/drawing/2014/main" id="{8E9C9124-A747-88C1-A2BC-BE52EBB832E8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56">
                <a:extLst>
                  <a:ext uri="{FF2B5EF4-FFF2-40B4-BE49-F238E27FC236}">
                    <a16:creationId xmlns:a16="http://schemas.microsoft.com/office/drawing/2014/main" id="{6002592A-B5B8-AE5F-797E-089CEE20321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57">
                <a:extLst>
                  <a:ext uri="{FF2B5EF4-FFF2-40B4-BE49-F238E27FC236}">
                    <a16:creationId xmlns:a16="http://schemas.microsoft.com/office/drawing/2014/main" id="{592F3AC0-0490-6D16-855A-26692D6191D8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58">
                <a:extLst>
                  <a:ext uri="{FF2B5EF4-FFF2-40B4-BE49-F238E27FC236}">
                    <a16:creationId xmlns:a16="http://schemas.microsoft.com/office/drawing/2014/main" id="{B24509A6-D8CF-8ED4-85E7-878CFD47BFCF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59">
                <a:extLst>
                  <a:ext uri="{FF2B5EF4-FFF2-40B4-BE49-F238E27FC236}">
                    <a16:creationId xmlns:a16="http://schemas.microsoft.com/office/drawing/2014/main" id="{C1B07B23-43D4-8F86-D9F4-F4445CADDCAC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60">
                <a:extLst>
                  <a:ext uri="{FF2B5EF4-FFF2-40B4-BE49-F238E27FC236}">
                    <a16:creationId xmlns:a16="http://schemas.microsoft.com/office/drawing/2014/main" id="{1F82BE30-C02B-195F-08C4-60E2CE0D046D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61">
                <a:extLst>
                  <a:ext uri="{FF2B5EF4-FFF2-40B4-BE49-F238E27FC236}">
                    <a16:creationId xmlns:a16="http://schemas.microsoft.com/office/drawing/2014/main" id="{49F1484D-BC32-0D81-790A-31218CC25EC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62">
                <a:extLst>
                  <a:ext uri="{FF2B5EF4-FFF2-40B4-BE49-F238E27FC236}">
                    <a16:creationId xmlns:a16="http://schemas.microsoft.com/office/drawing/2014/main" id="{6A482671-D908-0BDF-E4D6-C86DA9993094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63">
                <a:extLst>
                  <a:ext uri="{FF2B5EF4-FFF2-40B4-BE49-F238E27FC236}">
                    <a16:creationId xmlns:a16="http://schemas.microsoft.com/office/drawing/2014/main" id="{B5963464-19D5-ABE5-A72D-5B47B0CA442E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64">
                <a:extLst>
                  <a:ext uri="{FF2B5EF4-FFF2-40B4-BE49-F238E27FC236}">
                    <a16:creationId xmlns:a16="http://schemas.microsoft.com/office/drawing/2014/main" id="{E1890BB5-8E1A-02DF-EE2A-F5AB5120AC3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Freeform 65">
                <a:extLst>
                  <a:ext uri="{FF2B5EF4-FFF2-40B4-BE49-F238E27FC236}">
                    <a16:creationId xmlns:a16="http://schemas.microsoft.com/office/drawing/2014/main" id="{2111E2D2-9518-0D87-1075-345E076819B8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Freeform 66">
                <a:extLst>
                  <a:ext uri="{FF2B5EF4-FFF2-40B4-BE49-F238E27FC236}">
                    <a16:creationId xmlns:a16="http://schemas.microsoft.com/office/drawing/2014/main" id="{8CFCC408-FE0E-EBFF-34CB-8F74F26F8C7D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67">
                <a:extLst>
                  <a:ext uri="{FF2B5EF4-FFF2-40B4-BE49-F238E27FC236}">
                    <a16:creationId xmlns:a16="http://schemas.microsoft.com/office/drawing/2014/main" id="{13295B3A-4292-1631-E22D-F9538AC02308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50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229E84ED-55B2-BB03-840B-9D7719DD1D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0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G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Object 58" hidden="1">
            <a:extLst>
              <a:ext uri="{FF2B5EF4-FFF2-40B4-BE49-F238E27FC236}">
                <a16:creationId xmlns:a16="http://schemas.microsoft.com/office/drawing/2014/main" id="{7F8A27CA-61C3-3554-8A17-80D24C2B27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22625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9" name="Object 58" hidden="1">
                        <a:extLst>
                          <a:ext uri="{FF2B5EF4-FFF2-40B4-BE49-F238E27FC236}">
                            <a16:creationId xmlns:a16="http://schemas.microsoft.com/office/drawing/2014/main" id="{7F8A27CA-61C3-3554-8A17-80D24C2B27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45">
            <a:extLst>
              <a:ext uri="{FF2B5EF4-FFF2-40B4-BE49-F238E27FC236}">
                <a16:creationId xmlns:a16="http://schemas.microsoft.com/office/drawing/2014/main" id="{2B913975-E170-C5D4-8F57-25A9FA2BFCC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96330E6-D559-F53B-66A5-3880FA10D5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22416" y="599612"/>
            <a:ext cx="2370929" cy="571851"/>
          </a:xfrm>
        </p:spPr>
        <p:txBody>
          <a:bodyPr vert="horz" lIns="0" tIns="45720" rIns="0" bIns="45720" rtlCol="0">
            <a:noAutofit/>
          </a:bodyPr>
          <a:lstStyle>
            <a:lvl1pPr algn="ctr">
              <a:defRPr lang="en-GB" sz="2800" b="1" dirty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GB"/>
              <a:t>Partners</a:t>
            </a: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A42FB18-CCA6-3B3F-88B7-E513A40C6D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1530" y="1343379"/>
            <a:ext cx="2038641" cy="9301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3CF79ED-6A29-B672-CD68-3EA02BC861F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5545" y="2712459"/>
            <a:ext cx="2650613" cy="510540"/>
          </a:xfrm>
          <a:prstGeom prst="rect">
            <a:avLst/>
          </a:prstGeom>
        </p:spPr>
      </p:pic>
      <p:pic>
        <p:nvPicPr>
          <p:cNvPr id="55" name="Picture 4" descr="UKAID Logo PNG Vector (PDF) Free Download">
            <a:extLst>
              <a:ext uri="{FF2B5EF4-FFF2-40B4-BE49-F238E27FC236}">
                <a16:creationId xmlns:a16="http://schemas.microsoft.com/office/drawing/2014/main" id="{8757C8AF-7761-E45F-EB0E-0271443B44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5355" y="5411313"/>
            <a:ext cx="825051" cy="9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Denmark Danida Logo | LaBa! Arts Festival">
            <a:extLst>
              <a:ext uri="{FF2B5EF4-FFF2-40B4-BE49-F238E27FC236}">
                <a16:creationId xmlns:a16="http://schemas.microsoft.com/office/drawing/2014/main" id="{FE332BF8-EF75-B69E-2A20-AC85AC1E1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46445" y="4591225"/>
            <a:ext cx="1928812" cy="38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2" descr="BMGF logo">
            <a:extLst>
              <a:ext uri="{FF2B5EF4-FFF2-40B4-BE49-F238E27FC236}">
                <a16:creationId xmlns:a16="http://schemas.microsoft.com/office/drawing/2014/main" id="{34857CCD-A5E1-E8F7-B68B-D7260D686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7840" y="3661950"/>
            <a:ext cx="2466022" cy="49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itle 69">
            <a:extLst>
              <a:ext uri="{FF2B5EF4-FFF2-40B4-BE49-F238E27FC236}">
                <a16:creationId xmlns:a16="http://schemas.microsoft.com/office/drawing/2014/main" id="{473DAFE1-90B0-E088-CF35-6625029353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721097"/>
            <a:ext cx="6375600" cy="8784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defRPr lang="en-GB" sz="6600" dirty="0">
                <a:solidFill>
                  <a:schemeClr val="bg1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marL="0" lvl="0" indent="0">
              <a:spcBef>
                <a:spcPts val="1000"/>
              </a:spcBef>
              <a:spcAft>
                <a:spcPts val="300"/>
              </a:spcAft>
              <a:buClr>
                <a:srgbClr val="47DA86"/>
              </a:buClr>
              <a:buFont typeface="Arial" panose="020B0604020202020204" pitchFamily="34" charset="0"/>
            </a:pPr>
            <a:r>
              <a:rPr lang="en-US"/>
              <a:t>Thanks</a:t>
            </a:r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007E866-6943-DB9D-DF5C-255353AA76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840" y="3563719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accent2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CFD2E015-41D9-B180-7260-2494BF6524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32840" y="4124669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grpSp>
        <p:nvGrpSpPr>
          <p:cNvPr id="8" name="Graphic 77">
            <a:extLst>
              <a:ext uri="{FF2B5EF4-FFF2-40B4-BE49-F238E27FC236}">
                <a16:creationId xmlns:a16="http://schemas.microsoft.com/office/drawing/2014/main" id="{162DAFBF-AC75-60F7-1651-BEEC72865A9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68D835ED-A1A6-81E0-A2EA-889C8FEC1A61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12" name="Graphic 77">
              <a:extLst>
                <a:ext uri="{FF2B5EF4-FFF2-40B4-BE49-F238E27FC236}">
                  <a16:creationId xmlns:a16="http://schemas.microsoft.com/office/drawing/2014/main" id="{EB6D0222-4A68-6F73-22F8-238EEBA9ED01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13" name="Freeform 49">
                <a:extLst>
                  <a:ext uri="{FF2B5EF4-FFF2-40B4-BE49-F238E27FC236}">
                    <a16:creationId xmlns:a16="http://schemas.microsoft.com/office/drawing/2014/main" id="{2955CD7C-13C1-0979-75E7-26703FC35D93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50">
                <a:extLst>
                  <a:ext uri="{FF2B5EF4-FFF2-40B4-BE49-F238E27FC236}">
                    <a16:creationId xmlns:a16="http://schemas.microsoft.com/office/drawing/2014/main" id="{54225C13-064C-C03A-D364-7C8AC41D2B2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Freeform 51">
                <a:extLst>
                  <a:ext uri="{FF2B5EF4-FFF2-40B4-BE49-F238E27FC236}">
                    <a16:creationId xmlns:a16="http://schemas.microsoft.com/office/drawing/2014/main" id="{69647007-A05B-C081-58D8-7F17346A99F3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Freeform 52">
                <a:extLst>
                  <a:ext uri="{FF2B5EF4-FFF2-40B4-BE49-F238E27FC236}">
                    <a16:creationId xmlns:a16="http://schemas.microsoft.com/office/drawing/2014/main" id="{A847245F-AA52-3B60-393D-8E22514A448F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53">
                <a:extLst>
                  <a:ext uri="{FF2B5EF4-FFF2-40B4-BE49-F238E27FC236}">
                    <a16:creationId xmlns:a16="http://schemas.microsoft.com/office/drawing/2014/main" id="{E2781A70-970C-C2EB-45DC-6A0EB94D3C67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54">
                <a:extLst>
                  <a:ext uri="{FF2B5EF4-FFF2-40B4-BE49-F238E27FC236}">
                    <a16:creationId xmlns:a16="http://schemas.microsoft.com/office/drawing/2014/main" id="{3E4A23F9-4E4C-340D-201C-22ABB715B20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55">
                <a:extLst>
                  <a:ext uri="{FF2B5EF4-FFF2-40B4-BE49-F238E27FC236}">
                    <a16:creationId xmlns:a16="http://schemas.microsoft.com/office/drawing/2014/main" id="{8AB4435E-4ED4-5911-8FF1-9C3CFD69F924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56">
                <a:extLst>
                  <a:ext uri="{FF2B5EF4-FFF2-40B4-BE49-F238E27FC236}">
                    <a16:creationId xmlns:a16="http://schemas.microsoft.com/office/drawing/2014/main" id="{0BB1B456-3507-3393-6D77-090AB37BBF11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57">
                <a:extLst>
                  <a:ext uri="{FF2B5EF4-FFF2-40B4-BE49-F238E27FC236}">
                    <a16:creationId xmlns:a16="http://schemas.microsoft.com/office/drawing/2014/main" id="{D70274F4-63BF-B712-3DF1-BD802A56D5BC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58">
                <a:extLst>
                  <a:ext uri="{FF2B5EF4-FFF2-40B4-BE49-F238E27FC236}">
                    <a16:creationId xmlns:a16="http://schemas.microsoft.com/office/drawing/2014/main" id="{A7653797-22AF-F58F-D35A-9422028AD42A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59">
                <a:extLst>
                  <a:ext uri="{FF2B5EF4-FFF2-40B4-BE49-F238E27FC236}">
                    <a16:creationId xmlns:a16="http://schemas.microsoft.com/office/drawing/2014/main" id="{10812780-75B3-84F6-15B4-96ED9ABBECF8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60">
                <a:extLst>
                  <a:ext uri="{FF2B5EF4-FFF2-40B4-BE49-F238E27FC236}">
                    <a16:creationId xmlns:a16="http://schemas.microsoft.com/office/drawing/2014/main" id="{8C213458-390F-A112-59F8-F3826FF32E7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61">
                <a:extLst>
                  <a:ext uri="{FF2B5EF4-FFF2-40B4-BE49-F238E27FC236}">
                    <a16:creationId xmlns:a16="http://schemas.microsoft.com/office/drawing/2014/main" id="{A82BE84E-EBCD-FBD7-0292-ED75DA1A9706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62">
                <a:extLst>
                  <a:ext uri="{FF2B5EF4-FFF2-40B4-BE49-F238E27FC236}">
                    <a16:creationId xmlns:a16="http://schemas.microsoft.com/office/drawing/2014/main" id="{1481259F-E89F-0E41-361E-BBE87DBEDACA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63">
                <a:extLst>
                  <a:ext uri="{FF2B5EF4-FFF2-40B4-BE49-F238E27FC236}">
                    <a16:creationId xmlns:a16="http://schemas.microsoft.com/office/drawing/2014/main" id="{7C9E09B5-753A-3966-7944-B9F163D9A873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Freeform 64">
                <a:extLst>
                  <a:ext uri="{FF2B5EF4-FFF2-40B4-BE49-F238E27FC236}">
                    <a16:creationId xmlns:a16="http://schemas.microsoft.com/office/drawing/2014/main" id="{1C2BADBF-DBDA-E04A-36F6-202CFD18B511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Freeform 65">
                <a:extLst>
                  <a:ext uri="{FF2B5EF4-FFF2-40B4-BE49-F238E27FC236}">
                    <a16:creationId xmlns:a16="http://schemas.microsoft.com/office/drawing/2014/main" id="{07236424-8DAE-C7C4-5B45-6B5C3F52E7F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66">
                <a:extLst>
                  <a:ext uri="{FF2B5EF4-FFF2-40B4-BE49-F238E27FC236}">
                    <a16:creationId xmlns:a16="http://schemas.microsoft.com/office/drawing/2014/main" id="{A95F1596-4647-7C36-C1F0-58C908BED687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30893659-8834-E32E-9EB5-033A115498FB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F9449569-ABA4-5335-CB8A-ADD847F5F9F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2840" y="2009868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accent2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1C6BEBB1-4CF5-6338-5C10-2BAE7D7BEB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2840" y="2570818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53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8D946088-4068-E599-6AB9-43149081A4F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8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ipp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4DA0702-396D-AF7B-8BF9-3B9BC380293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17530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8791162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80080"/>
            <a:ext cx="7203234" cy="73912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1873633"/>
            <a:ext cx="7203235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7901366D-E362-84C6-2E48-732F94F1F4CC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47AB4-DD7E-75E0-DF23-6CDDB41DC15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035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White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223533F-9064-239F-2CE6-86F69DB784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7965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08231" y="1796064"/>
            <a:ext cx="7224958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08231" y="468727"/>
            <a:ext cx="7222868" cy="78857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D80F5F1E-87EC-2128-81E8-C1804473ED86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4D1F134-0F9B-1C7C-FD4D-AA4E27BC0B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50126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9978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44B4-6A6B-CAD6-F284-C7A736C9F4DE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80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White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3D22978-97AD-2B90-B2FE-9AB159F229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1418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62971"/>
            <a:ext cx="7227887" cy="1423941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181558"/>
            <a:ext cx="7227887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4B548D2-5EBF-4A1A-1296-5A94525CA1C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29794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Graphic 8">
            <a:extLst>
              <a:ext uri="{FF2B5EF4-FFF2-40B4-BE49-F238E27FC236}">
                <a16:creationId xmlns:a16="http://schemas.microsoft.com/office/drawing/2014/main" id="{13C6ED88-473F-97CE-5D8A-37949B6269B5}"/>
              </a:ext>
            </a:extLst>
          </p:cNvPr>
          <p:cNvSpPr>
            <a:spLocks noChangeAspect="1"/>
          </p:cNvSpPr>
          <p:nvPr userDrawn="1"/>
        </p:nvSpPr>
        <p:spPr>
          <a:xfrm>
            <a:off x="8086564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5" name="Graphic 2">
            <a:extLst>
              <a:ext uri="{FF2B5EF4-FFF2-40B4-BE49-F238E27FC236}">
                <a16:creationId xmlns:a16="http://schemas.microsoft.com/office/drawing/2014/main" id="{FBA3FC31-8616-B4A4-75F8-EDCF57EFAD28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4E0DA-71D0-4809-68C6-C22DDC188ADF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289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F1E75C3-CF47-2290-7E6A-569455DBF7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26291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10709641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902803"/>
            <a:ext cx="10709641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A9AB0249-5C41-F7DB-A1B9-B4ABC05BAD7C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527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4466F2B-AECC-18C6-1BE6-3F7D77831D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46727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6"/>
            <a:ext cx="6011494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902803"/>
            <a:ext cx="10709641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A9AB0249-5C41-F7DB-A1B9-B4ABC05BAD7C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pic>
        <p:nvPicPr>
          <p:cNvPr id="3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B5C818EF-47A7-F249-9580-DCA9AFEE19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40410" y="1"/>
            <a:ext cx="7051589" cy="15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99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_White_Pebbl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D6DDED5-637A-C548-18F1-B17E94E30B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21817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69029"/>
            <a:ext cx="6700349" cy="799348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011768"/>
            <a:ext cx="6363241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87563" y="1554611"/>
            <a:ext cx="4320000" cy="4062865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DE5DAABC-15E2-69E7-CED3-523F10F71C9F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38881-0C9F-BBFA-7B14-843C2B2ED06B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638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_Lis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ADAE1EE-FBE2-1A0E-EB48-70424F0B91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6000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160CCCF0-FF52-334B-607F-3D23F714FF5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620752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15C15C35-1275-8D82-7B48-0886DD32ED4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4647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617B6A3B-174F-02AA-15C5-268FCEC4254F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BD46D2-CA89-C54B-C214-28C1A939FDD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83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ppl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9144D3F-87C9-429D-8AAE-1D64719C51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75339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4472022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80330" y="534494"/>
            <a:ext cx="7552858" cy="621953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80330" y="1695110"/>
            <a:ext cx="7552858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3D962D2F-4C3F-430A-D953-B45E49161719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7478A8-69C0-B731-FE98-D501D1C848B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35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F8DA308-2D57-3615-34BB-34D006F940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2740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D9C48D4-ECFD-CEC8-289E-27619A8853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74967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6825" y="1786904"/>
            <a:ext cx="6916364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EF3F8AFE-FC52-D4DF-943C-4BB800BD44A2}"/>
              </a:ext>
            </a:extLst>
          </p:cNvPr>
          <p:cNvSpPr/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5137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574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119F6F1-4F93-D530-6618-93C9DA27F3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5159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6495652" cy="811667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2013412"/>
            <a:ext cx="6495652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3DE87B-F3CF-8604-3151-9C19D269FD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8056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8094826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920D537B-362C-95ED-B96C-A517A52B24A2}"/>
              </a:ext>
            </a:extLst>
          </p:cNvPr>
          <p:cNvSpPr/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89C8C-B0E0-A24B-E8DD-407ABF9FCF3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437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F063BE2-44C0-5422-D3D3-CDFB59CCD4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152744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83301"/>
            <a:ext cx="10851869" cy="86140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C856C53-41D8-E57F-E2AF-85123A7888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1" y="1880278"/>
            <a:ext cx="10851869" cy="3459100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83D4CB-E925-A99C-ECCA-059AA920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6479632C-C7D6-0444-D230-85757D53F44C}"/>
              </a:ext>
            </a:extLst>
          </p:cNvPr>
          <p:cNvSpPr/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5841DF-AA32-D25A-06CB-0DA7E4678891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133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_Green_Pebbl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2FEB17E-E81D-41E2-19DA-E39C5D52977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19592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70286"/>
            <a:ext cx="6611563" cy="651486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419" y="1685365"/>
            <a:ext cx="5437187" cy="384328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11158" y="1565479"/>
            <a:ext cx="4320000" cy="3974134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F3C8219F-8B29-8B6A-D1A3-CC6B0F6FE785}"/>
              </a:ext>
            </a:extLst>
          </p:cNvPr>
          <p:cNvSpPr/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9B523-BD25-2F83-CBFF-481A7AADE5D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97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is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5F7BA14-9875-7942-4430-FD102C1FF5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57845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CEAD3898-CFFD-341F-340F-EEB2CE89033F}"/>
              </a:ext>
            </a:extLst>
          </p:cNvPr>
          <p:cNvSpPr/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716FDF-A0BE-2F3E-E229-980A086CDA4C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164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0017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153423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31" name="Graphic 2">
            <a:extLst>
              <a:ext uri="{FF2B5EF4-FFF2-40B4-BE49-F238E27FC236}">
                <a16:creationId xmlns:a16="http://schemas.microsoft.com/office/drawing/2014/main" id="{33B38EB3-F919-6202-9B4A-C5EAA1171040}"/>
              </a:ext>
            </a:extLst>
          </p:cNvPr>
          <p:cNvSpPr>
            <a:spLocks noChangeAspect="1"/>
          </p:cNvSpPr>
          <p:nvPr userDrawn="1"/>
        </p:nvSpPr>
        <p:spPr>
          <a:xfrm>
            <a:off x="1158651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F9ECC2CA-66B4-9A8A-A1F4-D95898528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71274"/>
            <a:ext cx="10874374" cy="576000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600" b="1" dirty="0">
                <a:solidFill>
                  <a:srgbClr val="00625F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Slide topic (change to bold, including the vertical bar) | Key take-away of the slide</a:t>
            </a:r>
            <a:endParaRPr lang="en-NL"/>
          </a:p>
        </p:txBody>
      </p:sp>
      <p:sp>
        <p:nvSpPr>
          <p:cNvPr id="47" name="Slide Number Placeholder 3">
            <a:extLst>
              <a:ext uri="{FF2B5EF4-FFF2-40B4-BE49-F238E27FC236}">
                <a16:creationId xmlns:a16="http://schemas.microsoft.com/office/drawing/2014/main" id="{AD3FB36F-5FF2-880C-9A3E-620E3456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35569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w Top R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0100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153423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7" name="Slide Number Placeholder 3">
            <a:extLst>
              <a:ext uri="{FF2B5EF4-FFF2-40B4-BE49-F238E27FC236}">
                <a16:creationId xmlns:a16="http://schemas.microsoft.com/office/drawing/2014/main" id="{AD3FB36F-5FF2-880C-9A3E-620E3456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612A32-B2DA-9EC3-D87B-5B7987EFCB10}"/>
              </a:ext>
            </a:extLst>
          </p:cNvPr>
          <p:cNvGrpSpPr/>
          <p:nvPr userDrawn="1"/>
        </p:nvGrpSpPr>
        <p:grpSpPr>
          <a:xfrm>
            <a:off x="7432194" y="-45855"/>
            <a:ext cx="3813922" cy="466140"/>
            <a:chOff x="7432194" y="-65105"/>
            <a:chExt cx="3813922" cy="466140"/>
          </a:xfrm>
        </p:grpSpPr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8889DBE8-3989-0307-58DF-CB02962949C7}"/>
                </a:ext>
              </a:extLst>
            </p:cNvPr>
            <p:cNvSpPr txBox="1"/>
            <p:nvPr/>
          </p:nvSpPr>
          <p:spPr>
            <a:xfrm>
              <a:off x="7432194" y="-65105"/>
              <a:ext cx="381392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GB" sz="16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Learning into practice</a:t>
              </a:r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C1B69E2E-5BF0-BEE9-D517-232F092616E2}"/>
                </a:ext>
              </a:extLst>
            </p:cNvPr>
            <p:cNvSpPr txBox="1"/>
            <p:nvPr/>
          </p:nvSpPr>
          <p:spPr>
            <a:xfrm>
              <a:off x="7432194" y="154814"/>
              <a:ext cx="381392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GB" sz="1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29</a:t>
              </a:r>
              <a:r>
                <a:rPr lang="en-GB" sz="1000" baseline="30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th</a:t>
              </a:r>
              <a:r>
                <a:rPr lang="en-GB" sz="1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 and 30</a:t>
              </a:r>
              <a:r>
                <a:rPr lang="en-GB" sz="1000" baseline="30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th</a:t>
              </a:r>
              <a:r>
                <a:rPr lang="en-GB" sz="1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 November 2022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EC2A51E0-A539-A712-4CC6-D0B9A4EBB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54415"/>
          <a:stretch/>
        </p:blipFill>
        <p:spPr>
          <a:xfrm>
            <a:off x="11025352" y="0"/>
            <a:ext cx="1166648" cy="382590"/>
          </a:xfrm>
          <a:prstGeom prst="rect">
            <a:avLst/>
          </a:prstGeom>
        </p:spPr>
      </p:pic>
      <p:sp>
        <p:nvSpPr>
          <p:cNvPr id="46" name="Title 47">
            <a:extLst>
              <a:ext uri="{FF2B5EF4-FFF2-40B4-BE49-F238E27FC236}">
                <a16:creationId xmlns:a16="http://schemas.microsoft.com/office/drawing/2014/main" id="{733371B0-70E0-AB77-3CBD-0A3CB4CD44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71274"/>
            <a:ext cx="10874374" cy="576000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600" b="1" dirty="0">
                <a:solidFill>
                  <a:srgbClr val="00625F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Slide topic (change to bold, including the vertical bar) | Key take-away of the slide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32817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12610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1190793"/>
            <a:ext cx="10874375" cy="4765870"/>
          </a:xfrm>
        </p:spPr>
        <p:txBody>
          <a:bodyPr>
            <a:noAutofit/>
          </a:bodyPr>
          <a:lstStyle>
            <a:lvl1pPr marL="216000" indent="-180000"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043749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31" name="Graphic 2">
            <a:extLst>
              <a:ext uri="{FF2B5EF4-FFF2-40B4-BE49-F238E27FC236}">
                <a16:creationId xmlns:a16="http://schemas.microsoft.com/office/drawing/2014/main" id="{33B38EB3-F919-6202-9B4A-C5EAA1171040}"/>
              </a:ext>
            </a:extLst>
          </p:cNvPr>
          <p:cNvSpPr>
            <a:spLocks noChangeAspect="1"/>
          </p:cNvSpPr>
          <p:nvPr userDrawn="1"/>
        </p:nvSpPr>
        <p:spPr>
          <a:xfrm>
            <a:off x="1158651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C7FDD-8F00-03A5-FF01-40BD953814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7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0199729D-098F-4DF6-AA55-B11EE19E238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40410" y="1"/>
            <a:ext cx="7051589" cy="1595824"/>
          </a:xfrm>
          <a:prstGeom prst="rect">
            <a:avLst/>
          </a:prstGeom>
        </p:spPr>
      </p:pic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71349AAA-C9D6-ACEF-1AF3-1A22EFB276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7"/>
            <a:ext cx="6011494" cy="508954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2182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w Top-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2758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1190793"/>
            <a:ext cx="10874375" cy="4765870"/>
          </a:xfrm>
        </p:spPr>
        <p:txBody>
          <a:bodyPr>
            <a:noAutofit/>
          </a:bodyPr>
          <a:lstStyle>
            <a:lvl1pPr marL="216000" indent="-180000"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043749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C7FDD-8F00-03A5-FF01-40BD953814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71349AAA-C9D6-ACEF-1AF3-1A22EFB276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7"/>
            <a:ext cx="6011494" cy="508954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C355C8F-0225-ADB3-824C-1238A05EF56F}"/>
              </a:ext>
            </a:extLst>
          </p:cNvPr>
          <p:cNvGrpSpPr/>
          <p:nvPr userDrawn="1"/>
        </p:nvGrpSpPr>
        <p:grpSpPr>
          <a:xfrm>
            <a:off x="7432194" y="-45855"/>
            <a:ext cx="3813922" cy="466140"/>
            <a:chOff x="7432194" y="-65105"/>
            <a:chExt cx="3813922" cy="466140"/>
          </a:xfrm>
        </p:grpSpPr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E56BAD52-FD79-6313-1645-167CCDFE6AB2}"/>
                </a:ext>
              </a:extLst>
            </p:cNvPr>
            <p:cNvSpPr txBox="1"/>
            <p:nvPr/>
          </p:nvSpPr>
          <p:spPr>
            <a:xfrm>
              <a:off x="7432194" y="-65105"/>
              <a:ext cx="381392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GB" sz="16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Learning into practice</a:t>
              </a:r>
            </a:p>
          </p:txBody>
        </p:sp>
        <p:sp>
          <p:nvSpPr>
            <p:cNvPr id="48" name="TextBox 11">
              <a:extLst>
                <a:ext uri="{FF2B5EF4-FFF2-40B4-BE49-F238E27FC236}">
                  <a16:creationId xmlns:a16="http://schemas.microsoft.com/office/drawing/2014/main" id="{4A996BDC-AA6B-0D65-F8F2-902CB616EE53}"/>
                </a:ext>
              </a:extLst>
            </p:cNvPr>
            <p:cNvSpPr txBox="1"/>
            <p:nvPr/>
          </p:nvSpPr>
          <p:spPr>
            <a:xfrm>
              <a:off x="7432194" y="154814"/>
              <a:ext cx="381392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GB" sz="1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29</a:t>
              </a:r>
              <a:r>
                <a:rPr lang="en-GB" sz="1000" baseline="30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th</a:t>
              </a:r>
              <a:r>
                <a:rPr lang="en-GB" sz="1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 and 30</a:t>
              </a:r>
              <a:r>
                <a:rPr lang="en-GB" sz="1000" baseline="30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th</a:t>
              </a:r>
              <a:r>
                <a:rPr lang="en-GB" sz="1000">
                  <a:solidFill>
                    <a:srgbClr val="00625F"/>
                  </a:solidFill>
                  <a:latin typeface="Roc Grotesk" panose="00000500000000000000" pitchFamily="50" charset="0"/>
                  <a:sym typeface="Roc Grotesk" panose="00000500000000000000" pitchFamily="50" charset="0"/>
                </a:rPr>
                <a:t> November 2022</a:t>
              </a: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07282E8D-B4C3-D697-2118-93EA52B5A3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54415"/>
          <a:stretch/>
        </p:blipFill>
        <p:spPr>
          <a:xfrm>
            <a:off x="11025352" y="0"/>
            <a:ext cx="1166648" cy="38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26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527BF0F-9CEE-8899-23DC-1B4715DD6BA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92239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raphic 48">
            <a:extLst>
              <a:ext uri="{FF2B5EF4-FFF2-40B4-BE49-F238E27FC236}">
                <a16:creationId xmlns:a16="http://schemas.microsoft.com/office/drawing/2014/main" id="{75DAC041-23E1-D93E-FCC2-75B842262D09}"/>
              </a:ext>
            </a:extLst>
          </p:cNvPr>
          <p:cNvSpPr/>
          <p:nvPr userDrawn="1"/>
        </p:nvSpPr>
        <p:spPr>
          <a:xfrm>
            <a:off x="674768" y="1054310"/>
            <a:ext cx="5097382" cy="4749380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tx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BC006-C4FF-A1F4-36AF-0C94003C2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9849" y="549275"/>
            <a:ext cx="5113339" cy="575944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Chapter Slide Title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78FF-8076-D182-237A-7F57163EC8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768" y="2161200"/>
            <a:ext cx="5097382" cy="259336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0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pic>
        <p:nvPicPr>
          <p:cNvPr id="5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6F672821-73BD-6C15-806A-01265ED06F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40410" y="1"/>
            <a:ext cx="7051589" cy="15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421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1C55AC8-73FD-15CD-931B-F2B5D2143D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04878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D288F47-5881-6080-C980-2A2AD3E2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2" y="2766218"/>
            <a:ext cx="10874375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Chapter Slide Title</a:t>
            </a:r>
            <a:endParaRPr lang="en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2E93567-6F5B-4FC6-6CBE-65990259E1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091781"/>
            <a:ext cx="10874376" cy="6268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With </a:t>
            </a:r>
            <a:r>
              <a:rPr lang="en-GB" err="1"/>
              <a:t>subheadline</a:t>
            </a:r>
            <a:endParaRPr lang="en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172E3E-335A-B483-BB34-6EE33C77F5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549274"/>
            <a:ext cx="5113336" cy="168163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25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01</a:t>
            </a:r>
            <a:endParaRPr lang="en-NL"/>
          </a:p>
        </p:txBody>
      </p:sp>
      <p:pic>
        <p:nvPicPr>
          <p:cNvPr id="2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C8071BFD-4A68-19E8-DF03-A2F0CEA031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40410" y="1"/>
            <a:ext cx="7051589" cy="15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21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 (Light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F8B1B46-E4DD-FBB8-3AF0-7B7DAEA5ABC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82315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97F53-639D-93C5-615B-372205021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8500907-6177-1837-EE8C-28EBF9D577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FFE71A5-58F5-11A2-E38C-407FB3D38E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2D89C5-8B8A-0FBA-F742-DCE5B63EDD5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36AA97-F495-8EAD-7D23-C05F66EFBF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C963B89-7477-66FC-0968-BBA6D8F2DC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3E2FBDF-5239-189C-2DB8-DBBB70EB6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F5CC71D-15CD-C902-7B81-E9881716049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E41D0B81-9E30-7BC1-D8EE-C0A7FCABD9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1235BED-6852-1C88-8BB1-C82C767687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2813787A-E452-2B9D-5A4B-1983A32426FA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34DBD7-C5BD-79FF-6F96-95A1B19C9F2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825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DB703D-CD7B-D54E-C73D-3F4299A0814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2316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2181109"/>
            <a:ext cx="10342863" cy="1868632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17046"/>
            <a:ext cx="3262947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grpSp>
        <p:nvGrpSpPr>
          <p:cNvPr id="2" name="Graphic 77">
            <a:extLst>
              <a:ext uri="{FF2B5EF4-FFF2-40B4-BE49-F238E27FC236}">
                <a16:creationId xmlns:a16="http://schemas.microsoft.com/office/drawing/2014/main" id="{FD3D843E-3A02-0EF7-DD75-719115001C8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7" name="Freeform 47">
              <a:extLst>
                <a:ext uri="{FF2B5EF4-FFF2-40B4-BE49-F238E27FC236}">
                  <a16:creationId xmlns:a16="http://schemas.microsoft.com/office/drawing/2014/main" id="{E5337BBA-57ED-DB59-DF79-F616762B2939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28" name="Graphic 77">
              <a:extLst>
                <a:ext uri="{FF2B5EF4-FFF2-40B4-BE49-F238E27FC236}">
                  <a16:creationId xmlns:a16="http://schemas.microsoft.com/office/drawing/2014/main" id="{18B8EABB-0224-8517-46C4-FB4B0023767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29" name="Freeform 49">
                <a:extLst>
                  <a:ext uri="{FF2B5EF4-FFF2-40B4-BE49-F238E27FC236}">
                    <a16:creationId xmlns:a16="http://schemas.microsoft.com/office/drawing/2014/main" id="{ECFDFB25-8CC6-6099-7C78-391C84A099EB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50">
                <a:extLst>
                  <a:ext uri="{FF2B5EF4-FFF2-40B4-BE49-F238E27FC236}">
                    <a16:creationId xmlns:a16="http://schemas.microsoft.com/office/drawing/2014/main" id="{ED20D524-A117-E3F2-ACE8-276A4AD30EE1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Freeform 51">
                <a:extLst>
                  <a:ext uri="{FF2B5EF4-FFF2-40B4-BE49-F238E27FC236}">
                    <a16:creationId xmlns:a16="http://schemas.microsoft.com/office/drawing/2014/main" id="{CD42BCF5-72A3-6CE9-7C6C-4873F11FB73F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Freeform 52">
                <a:extLst>
                  <a:ext uri="{FF2B5EF4-FFF2-40B4-BE49-F238E27FC236}">
                    <a16:creationId xmlns:a16="http://schemas.microsoft.com/office/drawing/2014/main" id="{46CAD048-CEE9-F9D0-FD86-E795BD8F2BDD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Freeform 53">
                <a:extLst>
                  <a:ext uri="{FF2B5EF4-FFF2-40B4-BE49-F238E27FC236}">
                    <a16:creationId xmlns:a16="http://schemas.microsoft.com/office/drawing/2014/main" id="{E4E2F15E-AC04-23E8-3600-02BB0B7B8799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Freeform 54">
                <a:extLst>
                  <a:ext uri="{FF2B5EF4-FFF2-40B4-BE49-F238E27FC236}">
                    <a16:creationId xmlns:a16="http://schemas.microsoft.com/office/drawing/2014/main" id="{979A883D-D132-E8FA-36AF-CFCE7F7E3244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Freeform 55">
                <a:extLst>
                  <a:ext uri="{FF2B5EF4-FFF2-40B4-BE49-F238E27FC236}">
                    <a16:creationId xmlns:a16="http://schemas.microsoft.com/office/drawing/2014/main" id="{26DA35CD-1306-6CC6-F7DC-E889AD9B7BD8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Freeform 56">
                <a:extLst>
                  <a:ext uri="{FF2B5EF4-FFF2-40B4-BE49-F238E27FC236}">
                    <a16:creationId xmlns:a16="http://schemas.microsoft.com/office/drawing/2014/main" id="{15A8190F-E9E7-DC21-F9B7-3625302C9C1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Freeform 57">
                <a:extLst>
                  <a:ext uri="{FF2B5EF4-FFF2-40B4-BE49-F238E27FC236}">
                    <a16:creationId xmlns:a16="http://schemas.microsoft.com/office/drawing/2014/main" id="{2C43FD9E-6151-48EA-5A60-04741A662610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Freeform 58">
                <a:extLst>
                  <a:ext uri="{FF2B5EF4-FFF2-40B4-BE49-F238E27FC236}">
                    <a16:creationId xmlns:a16="http://schemas.microsoft.com/office/drawing/2014/main" id="{C5D6F63B-BBFF-CA21-AF57-4DDE1D645B62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Freeform 59">
                <a:extLst>
                  <a:ext uri="{FF2B5EF4-FFF2-40B4-BE49-F238E27FC236}">
                    <a16:creationId xmlns:a16="http://schemas.microsoft.com/office/drawing/2014/main" id="{32E38B04-18D7-8F56-7886-C39C868C61DC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Freeform 60">
                <a:extLst>
                  <a:ext uri="{FF2B5EF4-FFF2-40B4-BE49-F238E27FC236}">
                    <a16:creationId xmlns:a16="http://schemas.microsoft.com/office/drawing/2014/main" id="{C5D4CB53-D28E-3783-B68D-D3A2F1ADAA5D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Freeform 61">
                <a:extLst>
                  <a:ext uri="{FF2B5EF4-FFF2-40B4-BE49-F238E27FC236}">
                    <a16:creationId xmlns:a16="http://schemas.microsoft.com/office/drawing/2014/main" id="{B1213F0D-0460-2249-ABC9-3D0204FFC23B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Freeform 62">
                <a:extLst>
                  <a:ext uri="{FF2B5EF4-FFF2-40B4-BE49-F238E27FC236}">
                    <a16:creationId xmlns:a16="http://schemas.microsoft.com/office/drawing/2014/main" id="{FCA05FAD-2A4C-45BA-CB0D-C4703455D525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Freeform 63">
                <a:extLst>
                  <a:ext uri="{FF2B5EF4-FFF2-40B4-BE49-F238E27FC236}">
                    <a16:creationId xmlns:a16="http://schemas.microsoft.com/office/drawing/2014/main" id="{0959B718-EB10-D73C-2FED-D119A5211CD7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F6B7F091-2D29-209E-BB67-54C38C86C158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33BFC653-87D6-4BB8-39F9-B596BE55C946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2CB9E810-649F-8D70-7FA4-4564C3E81372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7" name="Freeform 67">
                <a:extLst>
                  <a:ext uri="{FF2B5EF4-FFF2-40B4-BE49-F238E27FC236}">
                    <a16:creationId xmlns:a16="http://schemas.microsoft.com/office/drawing/2014/main" id="{CC90564E-30DD-9015-F507-B59608F7A6A0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48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8D8539E6-2165-734A-4B70-1FE3B660411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05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G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FACA641-7BEA-3605-FB58-4DA8D98EB03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72522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1" y="752559"/>
            <a:ext cx="6805857" cy="3545379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465243"/>
            <a:ext cx="3395121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38759" y="0"/>
            <a:ext cx="5681121" cy="6860682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802296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grpSp>
        <p:nvGrpSpPr>
          <p:cNvPr id="2" name="Graphic 77">
            <a:extLst>
              <a:ext uri="{FF2B5EF4-FFF2-40B4-BE49-F238E27FC236}">
                <a16:creationId xmlns:a16="http://schemas.microsoft.com/office/drawing/2014/main" id="{1CB4982C-9FEA-F8E3-5F6C-ED21A580F13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" name="Freeform 47">
              <a:extLst>
                <a:ext uri="{FF2B5EF4-FFF2-40B4-BE49-F238E27FC236}">
                  <a16:creationId xmlns:a16="http://schemas.microsoft.com/office/drawing/2014/main" id="{31D4CF16-2044-8D9D-B2A0-9B522DFCC9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5" name="Graphic 77">
              <a:extLst>
                <a:ext uri="{FF2B5EF4-FFF2-40B4-BE49-F238E27FC236}">
                  <a16:creationId xmlns:a16="http://schemas.microsoft.com/office/drawing/2014/main" id="{D74FC64E-5EA5-AB38-36BD-52660AB6402D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10" name="Freeform 49">
                <a:extLst>
                  <a:ext uri="{FF2B5EF4-FFF2-40B4-BE49-F238E27FC236}">
                    <a16:creationId xmlns:a16="http://schemas.microsoft.com/office/drawing/2014/main" id="{F6399A45-D5F2-8619-415E-8D1F3AB7BE3B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Freeform 50">
                <a:extLst>
                  <a:ext uri="{FF2B5EF4-FFF2-40B4-BE49-F238E27FC236}">
                    <a16:creationId xmlns:a16="http://schemas.microsoft.com/office/drawing/2014/main" id="{4E1FB340-1B8C-0E84-AF34-7B3440A48C84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Freeform 51">
                <a:extLst>
                  <a:ext uri="{FF2B5EF4-FFF2-40B4-BE49-F238E27FC236}">
                    <a16:creationId xmlns:a16="http://schemas.microsoft.com/office/drawing/2014/main" id="{80F72DAF-BE73-112C-89EC-AF7D77945D61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Freeform 52">
                <a:extLst>
                  <a:ext uri="{FF2B5EF4-FFF2-40B4-BE49-F238E27FC236}">
                    <a16:creationId xmlns:a16="http://schemas.microsoft.com/office/drawing/2014/main" id="{BAA1D728-D733-96A0-21E1-9390589E3C17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53">
                <a:extLst>
                  <a:ext uri="{FF2B5EF4-FFF2-40B4-BE49-F238E27FC236}">
                    <a16:creationId xmlns:a16="http://schemas.microsoft.com/office/drawing/2014/main" id="{7CA5B676-4D22-3392-B56D-4E48CEB4369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54">
                <a:extLst>
                  <a:ext uri="{FF2B5EF4-FFF2-40B4-BE49-F238E27FC236}">
                    <a16:creationId xmlns:a16="http://schemas.microsoft.com/office/drawing/2014/main" id="{42F0DE5B-DE4A-54FA-CEBD-0E4C206EEE6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55">
                <a:extLst>
                  <a:ext uri="{FF2B5EF4-FFF2-40B4-BE49-F238E27FC236}">
                    <a16:creationId xmlns:a16="http://schemas.microsoft.com/office/drawing/2014/main" id="{8E9C9124-A747-88C1-A2BC-BE52EBB832E8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56">
                <a:extLst>
                  <a:ext uri="{FF2B5EF4-FFF2-40B4-BE49-F238E27FC236}">
                    <a16:creationId xmlns:a16="http://schemas.microsoft.com/office/drawing/2014/main" id="{6002592A-B5B8-AE5F-797E-089CEE20321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57">
                <a:extLst>
                  <a:ext uri="{FF2B5EF4-FFF2-40B4-BE49-F238E27FC236}">
                    <a16:creationId xmlns:a16="http://schemas.microsoft.com/office/drawing/2014/main" id="{592F3AC0-0490-6D16-855A-26692D6191D8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58">
                <a:extLst>
                  <a:ext uri="{FF2B5EF4-FFF2-40B4-BE49-F238E27FC236}">
                    <a16:creationId xmlns:a16="http://schemas.microsoft.com/office/drawing/2014/main" id="{B24509A6-D8CF-8ED4-85E7-878CFD47BFCF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59">
                <a:extLst>
                  <a:ext uri="{FF2B5EF4-FFF2-40B4-BE49-F238E27FC236}">
                    <a16:creationId xmlns:a16="http://schemas.microsoft.com/office/drawing/2014/main" id="{C1B07B23-43D4-8F86-D9F4-F4445CADDCAC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60">
                <a:extLst>
                  <a:ext uri="{FF2B5EF4-FFF2-40B4-BE49-F238E27FC236}">
                    <a16:creationId xmlns:a16="http://schemas.microsoft.com/office/drawing/2014/main" id="{1F82BE30-C02B-195F-08C4-60E2CE0D046D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61">
                <a:extLst>
                  <a:ext uri="{FF2B5EF4-FFF2-40B4-BE49-F238E27FC236}">
                    <a16:creationId xmlns:a16="http://schemas.microsoft.com/office/drawing/2014/main" id="{49F1484D-BC32-0D81-790A-31218CC25EC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62">
                <a:extLst>
                  <a:ext uri="{FF2B5EF4-FFF2-40B4-BE49-F238E27FC236}">
                    <a16:creationId xmlns:a16="http://schemas.microsoft.com/office/drawing/2014/main" id="{6A482671-D908-0BDF-E4D6-C86DA9993094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63">
                <a:extLst>
                  <a:ext uri="{FF2B5EF4-FFF2-40B4-BE49-F238E27FC236}">
                    <a16:creationId xmlns:a16="http://schemas.microsoft.com/office/drawing/2014/main" id="{B5963464-19D5-ABE5-A72D-5B47B0CA442E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64">
                <a:extLst>
                  <a:ext uri="{FF2B5EF4-FFF2-40B4-BE49-F238E27FC236}">
                    <a16:creationId xmlns:a16="http://schemas.microsoft.com/office/drawing/2014/main" id="{E1890BB5-8E1A-02DF-EE2A-F5AB5120AC3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Freeform 65">
                <a:extLst>
                  <a:ext uri="{FF2B5EF4-FFF2-40B4-BE49-F238E27FC236}">
                    <a16:creationId xmlns:a16="http://schemas.microsoft.com/office/drawing/2014/main" id="{2111E2D2-9518-0D87-1075-345E076819B8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Freeform 66">
                <a:extLst>
                  <a:ext uri="{FF2B5EF4-FFF2-40B4-BE49-F238E27FC236}">
                    <a16:creationId xmlns:a16="http://schemas.microsoft.com/office/drawing/2014/main" id="{8CFCC408-FE0E-EBFF-34CB-8F74F26F8C7D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67">
                <a:extLst>
                  <a:ext uri="{FF2B5EF4-FFF2-40B4-BE49-F238E27FC236}">
                    <a16:creationId xmlns:a16="http://schemas.microsoft.com/office/drawing/2014/main" id="{13295B3A-4292-1631-E22D-F9538AC02308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50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229E84ED-55B2-BB03-840B-9D7719DD1D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08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G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Object 58" hidden="1">
            <a:extLst>
              <a:ext uri="{FF2B5EF4-FFF2-40B4-BE49-F238E27FC236}">
                <a16:creationId xmlns:a16="http://schemas.microsoft.com/office/drawing/2014/main" id="{7F8A27CA-61C3-3554-8A17-80D24C2B27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5622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9" name="Object 58" hidden="1">
                        <a:extLst>
                          <a:ext uri="{FF2B5EF4-FFF2-40B4-BE49-F238E27FC236}">
                            <a16:creationId xmlns:a16="http://schemas.microsoft.com/office/drawing/2014/main" id="{7F8A27CA-61C3-3554-8A17-80D24C2B27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45">
            <a:extLst>
              <a:ext uri="{FF2B5EF4-FFF2-40B4-BE49-F238E27FC236}">
                <a16:creationId xmlns:a16="http://schemas.microsoft.com/office/drawing/2014/main" id="{2B913975-E170-C5D4-8F57-25A9FA2BFCC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96330E6-D559-F53B-66A5-3880FA10D5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22416" y="599612"/>
            <a:ext cx="2370929" cy="571851"/>
          </a:xfrm>
        </p:spPr>
        <p:txBody>
          <a:bodyPr vert="horz" lIns="0" tIns="45720" rIns="0" bIns="45720" rtlCol="0">
            <a:noAutofit/>
          </a:bodyPr>
          <a:lstStyle>
            <a:lvl1pPr algn="ctr">
              <a:defRPr lang="en-GB" sz="2800" b="1" dirty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GB"/>
              <a:t>Partners</a:t>
            </a: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A42FB18-CCA6-3B3F-88B7-E513A40C6D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1530" y="1343379"/>
            <a:ext cx="2038641" cy="9301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3CF79ED-6A29-B672-CD68-3EA02BC861F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5545" y="2712459"/>
            <a:ext cx="2650613" cy="510540"/>
          </a:xfrm>
          <a:prstGeom prst="rect">
            <a:avLst/>
          </a:prstGeom>
        </p:spPr>
      </p:pic>
      <p:pic>
        <p:nvPicPr>
          <p:cNvPr id="55" name="Picture 4" descr="UKAID Logo PNG Vector (PDF) Free Download">
            <a:extLst>
              <a:ext uri="{FF2B5EF4-FFF2-40B4-BE49-F238E27FC236}">
                <a16:creationId xmlns:a16="http://schemas.microsoft.com/office/drawing/2014/main" id="{8757C8AF-7761-E45F-EB0E-0271443B44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5355" y="5411313"/>
            <a:ext cx="825051" cy="9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Denmark Danida Logo | LaBa! Arts Festival">
            <a:extLst>
              <a:ext uri="{FF2B5EF4-FFF2-40B4-BE49-F238E27FC236}">
                <a16:creationId xmlns:a16="http://schemas.microsoft.com/office/drawing/2014/main" id="{FE332BF8-EF75-B69E-2A20-AC85AC1E1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46445" y="4591225"/>
            <a:ext cx="1928812" cy="38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2" descr="BMGF logo">
            <a:extLst>
              <a:ext uri="{FF2B5EF4-FFF2-40B4-BE49-F238E27FC236}">
                <a16:creationId xmlns:a16="http://schemas.microsoft.com/office/drawing/2014/main" id="{34857CCD-A5E1-E8F7-B68B-D7260D686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7840" y="3661950"/>
            <a:ext cx="2466022" cy="49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itle 69">
            <a:extLst>
              <a:ext uri="{FF2B5EF4-FFF2-40B4-BE49-F238E27FC236}">
                <a16:creationId xmlns:a16="http://schemas.microsoft.com/office/drawing/2014/main" id="{473DAFE1-90B0-E088-CF35-6625029353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721097"/>
            <a:ext cx="6375600" cy="8784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defRPr lang="en-GB" sz="6600" dirty="0">
                <a:solidFill>
                  <a:schemeClr val="bg1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marL="0" lvl="0" indent="0">
              <a:spcBef>
                <a:spcPts val="1000"/>
              </a:spcBef>
              <a:spcAft>
                <a:spcPts val="300"/>
              </a:spcAft>
              <a:buClr>
                <a:srgbClr val="47DA86"/>
              </a:buClr>
              <a:buFont typeface="Arial" panose="020B0604020202020204" pitchFamily="34" charset="0"/>
            </a:pPr>
            <a:r>
              <a:rPr lang="en-US"/>
              <a:t>Thanks</a:t>
            </a:r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007E866-6943-DB9D-DF5C-255353AA76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840" y="3563719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accent2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CFD2E015-41D9-B180-7260-2494BF6524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32840" y="4124669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grpSp>
        <p:nvGrpSpPr>
          <p:cNvPr id="8" name="Graphic 77">
            <a:extLst>
              <a:ext uri="{FF2B5EF4-FFF2-40B4-BE49-F238E27FC236}">
                <a16:creationId xmlns:a16="http://schemas.microsoft.com/office/drawing/2014/main" id="{162DAFBF-AC75-60F7-1651-BEEC72865A9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68D835ED-A1A6-81E0-A2EA-889C8FEC1A61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12" name="Graphic 77">
              <a:extLst>
                <a:ext uri="{FF2B5EF4-FFF2-40B4-BE49-F238E27FC236}">
                  <a16:creationId xmlns:a16="http://schemas.microsoft.com/office/drawing/2014/main" id="{EB6D0222-4A68-6F73-22F8-238EEBA9ED01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13" name="Freeform 49">
                <a:extLst>
                  <a:ext uri="{FF2B5EF4-FFF2-40B4-BE49-F238E27FC236}">
                    <a16:creationId xmlns:a16="http://schemas.microsoft.com/office/drawing/2014/main" id="{2955CD7C-13C1-0979-75E7-26703FC35D93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50">
                <a:extLst>
                  <a:ext uri="{FF2B5EF4-FFF2-40B4-BE49-F238E27FC236}">
                    <a16:creationId xmlns:a16="http://schemas.microsoft.com/office/drawing/2014/main" id="{54225C13-064C-C03A-D364-7C8AC41D2B2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Freeform 51">
                <a:extLst>
                  <a:ext uri="{FF2B5EF4-FFF2-40B4-BE49-F238E27FC236}">
                    <a16:creationId xmlns:a16="http://schemas.microsoft.com/office/drawing/2014/main" id="{69647007-A05B-C081-58D8-7F17346A99F3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Freeform 52">
                <a:extLst>
                  <a:ext uri="{FF2B5EF4-FFF2-40B4-BE49-F238E27FC236}">
                    <a16:creationId xmlns:a16="http://schemas.microsoft.com/office/drawing/2014/main" id="{A847245F-AA52-3B60-393D-8E22514A448F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53">
                <a:extLst>
                  <a:ext uri="{FF2B5EF4-FFF2-40B4-BE49-F238E27FC236}">
                    <a16:creationId xmlns:a16="http://schemas.microsoft.com/office/drawing/2014/main" id="{E2781A70-970C-C2EB-45DC-6A0EB94D3C67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54">
                <a:extLst>
                  <a:ext uri="{FF2B5EF4-FFF2-40B4-BE49-F238E27FC236}">
                    <a16:creationId xmlns:a16="http://schemas.microsoft.com/office/drawing/2014/main" id="{3E4A23F9-4E4C-340D-201C-22ABB715B20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55">
                <a:extLst>
                  <a:ext uri="{FF2B5EF4-FFF2-40B4-BE49-F238E27FC236}">
                    <a16:creationId xmlns:a16="http://schemas.microsoft.com/office/drawing/2014/main" id="{8AB4435E-4ED4-5911-8FF1-9C3CFD69F924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56">
                <a:extLst>
                  <a:ext uri="{FF2B5EF4-FFF2-40B4-BE49-F238E27FC236}">
                    <a16:creationId xmlns:a16="http://schemas.microsoft.com/office/drawing/2014/main" id="{0BB1B456-3507-3393-6D77-090AB37BBF11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57">
                <a:extLst>
                  <a:ext uri="{FF2B5EF4-FFF2-40B4-BE49-F238E27FC236}">
                    <a16:creationId xmlns:a16="http://schemas.microsoft.com/office/drawing/2014/main" id="{D70274F4-63BF-B712-3DF1-BD802A56D5BC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58">
                <a:extLst>
                  <a:ext uri="{FF2B5EF4-FFF2-40B4-BE49-F238E27FC236}">
                    <a16:creationId xmlns:a16="http://schemas.microsoft.com/office/drawing/2014/main" id="{A7653797-22AF-F58F-D35A-9422028AD42A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59">
                <a:extLst>
                  <a:ext uri="{FF2B5EF4-FFF2-40B4-BE49-F238E27FC236}">
                    <a16:creationId xmlns:a16="http://schemas.microsoft.com/office/drawing/2014/main" id="{10812780-75B3-84F6-15B4-96ED9ABBECF8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60">
                <a:extLst>
                  <a:ext uri="{FF2B5EF4-FFF2-40B4-BE49-F238E27FC236}">
                    <a16:creationId xmlns:a16="http://schemas.microsoft.com/office/drawing/2014/main" id="{8C213458-390F-A112-59F8-F3826FF32E7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61">
                <a:extLst>
                  <a:ext uri="{FF2B5EF4-FFF2-40B4-BE49-F238E27FC236}">
                    <a16:creationId xmlns:a16="http://schemas.microsoft.com/office/drawing/2014/main" id="{A82BE84E-EBCD-FBD7-0292-ED75DA1A9706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62">
                <a:extLst>
                  <a:ext uri="{FF2B5EF4-FFF2-40B4-BE49-F238E27FC236}">
                    <a16:creationId xmlns:a16="http://schemas.microsoft.com/office/drawing/2014/main" id="{1481259F-E89F-0E41-361E-BBE87DBEDACA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63">
                <a:extLst>
                  <a:ext uri="{FF2B5EF4-FFF2-40B4-BE49-F238E27FC236}">
                    <a16:creationId xmlns:a16="http://schemas.microsoft.com/office/drawing/2014/main" id="{7C9E09B5-753A-3966-7944-B9F163D9A873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Freeform 64">
                <a:extLst>
                  <a:ext uri="{FF2B5EF4-FFF2-40B4-BE49-F238E27FC236}">
                    <a16:creationId xmlns:a16="http://schemas.microsoft.com/office/drawing/2014/main" id="{1C2BADBF-DBDA-E04A-36F6-202CFD18B511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Freeform 65">
                <a:extLst>
                  <a:ext uri="{FF2B5EF4-FFF2-40B4-BE49-F238E27FC236}">
                    <a16:creationId xmlns:a16="http://schemas.microsoft.com/office/drawing/2014/main" id="{07236424-8DAE-C7C4-5B45-6B5C3F52E7F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66">
                <a:extLst>
                  <a:ext uri="{FF2B5EF4-FFF2-40B4-BE49-F238E27FC236}">
                    <a16:creationId xmlns:a16="http://schemas.microsoft.com/office/drawing/2014/main" id="{A95F1596-4647-7C36-C1F0-58C908BED687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30893659-8834-E32E-9EB5-033A115498FB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F9449569-ABA4-5335-CB8A-ADD847F5F9F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2840" y="2009868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accent2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1C6BEBB1-4CF5-6338-5C10-2BAE7D7BEB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2840" y="2570818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53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8D946088-4068-E599-6AB9-43149081A4F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6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ipp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CC07CFED-5066-0D14-3B20-198B7526BAF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383839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8791162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80080"/>
            <a:ext cx="7203234" cy="73912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1873633"/>
            <a:ext cx="7203235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47AB4-DD7E-75E0-DF23-6CDDB41DC15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66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White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0231020-1AF0-B73C-4459-63A3344EB4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34416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08231" y="1796064"/>
            <a:ext cx="7224958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08231" y="468727"/>
            <a:ext cx="7222868" cy="78857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4D1F134-0F9B-1C7C-FD4D-AA4E27BC0B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50126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9978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44B4-6A6B-CAD6-F284-C7A736C9F4DE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_White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A2D7D3E-97FD-2F6E-98B6-9AC5D590AD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86623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6999" y="468727"/>
            <a:ext cx="6324099" cy="78857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676214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44B4-6A6B-CAD6-F284-C7A736C9F4DE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23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White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BDEE8EB-809E-978A-430D-4A4E51EFE7C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44990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62971"/>
            <a:ext cx="7227887" cy="1423941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181558"/>
            <a:ext cx="7227887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4B548D2-5EBF-4A1A-1296-5A94525CA1C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29794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Graphic 8">
            <a:extLst>
              <a:ext uri="{FF2B5EF4-FFF2-40B4-BE49-F238E27FC236}">
                <a16:creationId xmlns:a16="http://schemas.microsoft.com/office/drawing/2014/main" id="{13C6ED88-473F-97CE-5D8A-37949B6269B5}"/>
              </a:ext>
            </a:extLst>
          </p:cNvPr>
          <p:cNvSpPr>
            <a:spLocks noChangeAspect="1"/>
          </p:cNvSpPr>
          <p:nvPr userDrawn="1"/>
        </p:nvSpPr>
        <p:spPr>
          <a:xfrm>
            <a:off x="8086564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5" name="Graphic 2">
            <a:extLst>
              <a:ext uri="{FF2B5EF4-FFF2-40B4-BE49-F238E27FC236}">
                <a16:creationId xmlns:a16="http://schemas.microsoft.com/office/drawing/2014/main" id="{FBA3FC31-8616-B4A4-75F8-EDCF57EFAD28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4E0DA-71D0-4809-68C6-C22DDC188ADF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826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A2DFE9B-AEDE-B3E2-8042-C0DBD16C90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68059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10709641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902803"/>
            <a:ext cx="10709641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864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F4B014B-E2C7-998F-1C31-FA2E1CB312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9090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6"/>
            <a:ext cx="6011494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902803"/>
            <a:ext cx="10709641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162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_White_Pebbl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D4427F3-888C-FDC3-2C1E-B96E13DA6CF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660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69029"/>
            <a:ext cx="6700349" cy="799348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011768"/>
            <a:ext cx="6363241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87563" y="1554611"/>
            <a:ext cx="4320000" cy="4062865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38881-0C9F-BBFA-7B14-843C2B2ED06B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307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_Lis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3298972-9EFE-D937-3D3C-665D5679DE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846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160CCCF0-FF52-334B-607F-3D23F714FF5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620752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15C15C35-1275-8D82-7B48-0886DD32ED4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4647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BD46D2-CA89-C54B-C214-28C1A939FDD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394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ppl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0DC0244-3443-B90A-B616-5BC614FC1D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07974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4472022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80330" y="534494"/>
            <a:ext cx="7552858" cy="621953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80330" y="1695110"/>
            <a:ext cx="7552858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7478A8-69C0-B731-FE98-D501D1C848B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24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06687C0-BB62-5C68-84D8-9EEADB446B0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9983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D9C48D4-ECFD-CEC8-289E-27619A8853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74967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6825" y="1786904"/>
            <a:ext cx="6916364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5137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231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306F090-6C53-7433-0ACD-4BB87B9EC9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68038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6495652" cy="811667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2013412"/>
            <a:ext cx="6495652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3DE87B-F3CF-8604-3151-9C19D269FD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97690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8094826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920D537B-362C-95ED-B96C-A517A52B24A2}"/>
              </a:ext>
            </a:extLst>
          </p:cNvPr>
          <p:cNvSpPr/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89C8C-B0E0-A24B-E8DD-407ABF9FCF3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28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B78C619-4C9F-74FA-15A2-A8A0D894ED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8330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83301"/>
            <a:ext cx="10851869" cy="86140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C856C53-41D8-E57F-E2AF-85123A7888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1" y="1880278"/>
            <a:ext cx="10851869" cy="3459100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83D4CB-E925-A99C-ECCA-059AA920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5841DF-AA32-D25A-06CB-0DA7E4678891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886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_Green_Pebbl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772824E-945D-0D8B-37F8-5F81CC681CA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3087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70286"/>
            <a:ext cx="6611563" cy="651486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419" y="1685365"/>
            <a:ext cx="5437187" cy="384328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11158" y="1565479"/>
            <a:ext cx="4320000" cy="3974134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9B523-BD25-2F83-CBFF-481A7AADE5D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009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is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8EE4E6-9F43-E341-97D4-1EAA762E86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69041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716FDF-A0BE-2F3E-E229-980A086CDA4C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713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0863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153423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F9ECC2CA-66B4-9A8A-A1F4-D95898528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71274"/>
            <a:ext cx="10874374" cy="576000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600" b="1" dirty="0">
                <a:solidFill>
                  <a:srgbClr val="00625F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Slide topic (change to bold, including the vertical bar) | Key take-away of the slide</a:t>
            </a:r>
            <a:endParaRPr lang="en-NL"/>
          </a:p>
        </p:txBody>
      </p:sp>
      <p:sp>
        <p:nvSpPr>
          <p:cNvPr id="47" name="Slide Number Placeholder 3">
            <a:extLst>
              <a:ext uri="{FF2B5EF4-FFF2-40B4-BE49-F238E27FC236}">
                <a16:creationId xmlns:a16="http://schemas.microsoft.com/office/drawing/2014/main" id="{AD3FB36F-5FF2-880C-9A3E-620E3456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37674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40562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1190793"/>
            <a:ext cx="10874375" cy="4765870"/>
          </a:xfrm>
        </p:spPr>
        <p:txBody>
          <a:bodyPr>
            <a:noAutofit/>
          </a:bodyPr>
          <a:lstStyle>
            <a:lvl1pPr marL="216000" indent="-180000"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043749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C7FDD-8F00-03A5-FF01-40BD953814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71349AAA-C9D6-ACEF-1AF3-1A22EFB276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7"/>
            <a:ext cx="6011494" cy="508954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87063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295D958-749F-34CC-EF78-037683C985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7608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raphic 48">
            <a:extLst>
              <a:ext uri="{FF2B5EF4-FFF2-40B4-BE49-F238E27FC236}">
                <a16:creationId xmlns:a16="http://schemas.microsoft.com/office/drawing/2014/main" id="{75DAC041-23E1-D93E-FCC2-75B842262D09}"/>
              </a:ext>
            </a:extLst>
          </p:cNvPr>
          <p:cNvSpPr/>
          <p:nvPr userDrawn="1"/>
        </p:nvSpPr>
        <p:spPr>
          <a:xfrm>
            <a:off x="674768" y="1054310"/>
            <a:ext cx="5097382" cy="4749380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tx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BC006-C4FF-A1F4-36AF-0C94003C2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9849" y="549275"/>
            <a:ext cx="5113339" cy="575944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Chapter Slide Title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78FF-8076-D182-237A-7F57163EC8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768" y="2161200"/>
            <a:ext cx="5097382" cy="259336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0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533544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214F5D1-4302-39D2-07A6-61458540758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98509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D288F47-5881-6080-C980-2A2AD3E2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2" y="2766218"/>
            <a:ext cx="10874375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Chapter Slide Title</a:t>
            </a:r>
            <a:endParaRPr lang="en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2E93567-6F5B-4FC6-6CBE-65990259E1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091781"/>
            <a:ext cx="10874376" cy="6268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With </a:t>
            </a:r>
            <a:r>
              <a:rPr lang="en-GB" err="1"/>
              <a:t>subheadline</a:t>
            </a:r>
            <a:endParaRPr lang="en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172E3E-335A-B483-BB34-6EE33C77F5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549274"/>
            <a:ext cx="5113336" cy="168163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25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01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44496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 (Light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A282BE-20F8-0E9A-4BE8-599A82A855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8944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97F53-639D-93C5-615B-372205021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8500907-6177-1837-EE8C-28EBF9D577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FFE71A5-58F5-11A2-E38C-407FB3D38E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2D89C5-8B8A-0FBA-F742-DCE5B63EDD5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36AA97-F495-8EAD-7D23-C05F66EFBF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C963B89-7477-66FC-0968-BBA6D8F2DC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3E2FBDF-5239-189C-2DB8-DBBB70EB6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F5CC71D-15CD-C902-7B81-E9881716049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E41D0B81-9E30-7BC1-D8EE-C0A7FCABD9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1235BED-6852-1C88-8BB1-C82C767687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34DBD7-C5BD-79FF-6F96-95A1B19C9F2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54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CEDF6531-FF67-3C56-3D0D-A5BBC573A3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18751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51731"/>
            <a:ext cx="5113338" cy="3746207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465243"/>
            <a:ext cx="5113338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0879" y="0"/>
            <a:ext cx="5681121" cy="6860682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689508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0754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without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Object 29" hidden="1">
            <a:extLst>
              <a:ext uri="{FF2B5EF4-FFF2-40B4-BE49-F238E27FC236}">
                <a16:creationId xmlns:a16="http://schemas.microsoft.com/office/drawing/2014/main" id="{C1355CE0-F356-03EF-F0A5-B76A7BA1DF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3187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2181109"/>
            <a:ext cx="10874375" cy="1868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in this space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17046"/>
            <a:ext cx="5113337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grpSp>
        <p:nvGrpSpPr>
          <p:cNvPr id="3" name="Graphic 77">
            <a:extLst>
              <a:ext uri="{FF2B5EF4-FFF2-40B4-BE49-F238E27FC236}">
                <a16:creationId xmlns:a16="http://schemas.microsoft.com/office/drawing/2014/main" id="{B236B6E2-581E-7D17-E8AF-8287B907D0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983970" y="5461583"/>
            <a:ext cx="2549217" cy="933156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DB12923-20E4-FB24-75D5-DA6F6F3F51E3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5" name="Graphic 77">
              <a:extLst>
                <a:ext uri="{FF2B5EF4-FFF2-40B4-BE49-F238E27FC236}">
                  <a16:creationId xmlns:a16="http://schemas.microsoft.com/office/drawing/2014/main" id="{CC0B7127-0889-8C25-3A6C-00E88D38CB89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8D928278-F450-34A3-84E9-754AE4AFDBE9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1BBF2E5D-E3BE-1FDF-E8C3-A6990C02407A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6F0A3BAF-C7D1-7F04-2828-76A41B7E24FE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A8213F81-CFC8-3B40-3171-A13BB2B2DBA7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ADBC5EDC-846C-CD37-1986-27BF8C66A596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F626316-B8AB-E00F-0031-243D126EA095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2D7CBE2F-CF8C-AE9A-CC94-D7B10A30328E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D8FE758E-E93C-6791-5348-0CF9CBFB73D9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6AE4788-A0DA-DC6F-D67B-D43DAF23BCD3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1BF4A7B-97EE-0F3F-9F4D-A8664D7A1A29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7BF2CB97-AC47-7A39-3CCE-69DE9F943A1F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03E39BB-293B-1516-1125-66A724D7D5C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FAF145A-9366-F6C2-845B-39CFEF42D087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2FE7B0D7-C132-BB71-B799-B34414BB78F2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69548F6D-DAFF-470D-AB84-955B55B29AAE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3EE057D-FC2D-E226-8A90-49EFF6891B95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50C4B901-27AA-FDF8-71BF-DA95F28BB314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34DD974-D931-94CF-7A17-9CEADB48E8CB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2EDC944-0F3D-9093-FFED-DEE434EF85C0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2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1BC5C82F-E3E0-4A2C-09D5-CEBD2CCC00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8444" y="5011229"/>
            <a:ext cx="3065334" cy="1550815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4D098F36-2BB2-263B-7DCE-0CB13F924851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2D984991-DF50-01E7-50D9-0EFBCAFFCE00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EE3B21F5-1412-4D81-7482-C680CE0B9FB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7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ain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383E4FB-DD07-2D11-7B3B-7DB764A98BF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76730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83DA047-160F-C49A-5A78-116863FD79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8811" y="1168710"/>
            <a:ext cx="10874377" cy="411161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Subheading goes here</a:t>
            </a:r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461144-37F7-1B8E-8C8F-A142D7874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/>
              <a:t>Regular heading goes here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44A63-D478-63A3-32FA-965832495F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813" y="1833563"/>
            <a:ext cx="5113337" cy="447516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5A256AF-D608-21F3-EDE3-B2B7738BFC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20342" y="1833563"/>
            <a:ext cx="5113337" cy="4475162"/>
          </a:xfrm>
        </p:spPr>
        <p:txBody>
          <a:bodyPr/>
          <a:lstStyle>
            <a:lvl1pPr marL="0" indent="0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  <a:endParaRPr lang="en-US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84701491-0449-4F1E-E7E1-EC1EEFBCACEE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F779159-6D92-1DC7-6CF5-6AA4E8745C64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A92B2F6-4316-6266-3647-033E4FD23A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0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DB50480-8784-6579-DE9D-A922AF2A7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1929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3526153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76496" y="1301534"/>
            <a:ext cx="6456691" cy="1792121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76496" y="3336416"/>
            <a:ext cx="6456692" cy="297230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CBA512E-95CE-E3D0-1165-112A0F3F6CA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DC503356-EC0E-60E7-27B1-541A786CAEAB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A31D09C-2628-1BF9-3012-70F9EB3E969C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D193E3-6004-CC1B-4D0B-E588853532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25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pp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C78946E-F948-14B4-8ED5-CB95C12DB5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102211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1301534"/>
            <a:ext cx="6456691" cy="1792121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3336416"/>
            <a:ext cx="6456690" cy="297230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B25CF752-074D-9B3E-B631-8489DEFC32EC}"/>
              </a:ext>
            </a:extLst>
          </p:cNvPr>
          <p:cNvSpPr/>
          <p:nvPr userDrawn="1"/>
        </p:nvSpPr>
        <p:spPr>
          <a:xfrm>
            <a:off x="7594280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648C54-60DB-26A4-D087-869DAC88F7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23750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192E640-8C97-BE13-A68F-6AAD7C36B6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0750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D9C48D4-ECFD-CEC8-289E-27619A8853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9850" y="2862668"/>
            <a:ext cx="5113339" cy="344605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385" y="549275"/>
            <a:ext cx="5110714" cy="2120893"/>
          </a:xfrm>
        </p:spPr>
        <p:txBody>
          <a:bodyPr anchor="b" anchorCtr="0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40104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D708902-DC8F-A385-D548-4B213C355EBE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00E08B4-80E6-F24E-D9D5-868E58CBD294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8CF62311-1E26-A8C6-E136-383AE25AAC2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54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2C1108E-288A-67D6-8543-D74F65ADC6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2814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49275"/>
            <a:ext cx="5113337" cy="2141213"/>
          </a:xfrm>
        </p:spPr>
        <p:txBody>
          <a:bodyPr anchor="b" anchorCtr="0">
            <a:noAutofit/>
          </a:bodyPr>
          <a:lstStyle>
            <a:lvl1pPr marL="0" indent="0">
              <a:buNone/>
              <a:defRPr sz="40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882988"/>
            <a:ext cx="5113337" cy="342573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3DE87B-F3CF-8604-3151-9C19D269FD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73225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6229995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51EE02FD-C35B-5A1B-BD65-80A31ABF1B96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BF31C-960F-6DEC-C64D-220E460F17D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74091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asic, Larg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6EE2AF3-C241-6E5A-6868-82269F66BF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6386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549275"/>
            <a:ext cx="5761037" cy="2188455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5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918CB-A61A-8A43-05DE-7D51ECBE79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9C4ACA5-144B-43D4-2B92-D3B3ED7632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811" y="3045692"/>
            <a:ext cx="5113338" cy="3263034"/>
          </a:xfrm>
        </p:spPr>
        <p:txBody>
          <a:bodyPr/>
          <a:lstStyle>
            <a:lvl1pPr marL="0" indent="0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perspiciatis</a:t>
            </a:r>
            <a:r>
              <a:rPr lang="en-GB"/>
              <a:t> </a:t>
            </a:r>
            <a:r>
              <a:rPr lang="en-GB" err="1"/>
              <a:t>unde</a:t>
            </a:r>
            <a:r>
              <a:rPr lang="en-GB"/>
              <a:t> </a:t>
            </a:r>
            <a:r>
              <a:rPr lang="en-GB" err="1"/>
              <a:t>omnis</a:t>
            </a:r>
            <a:r>
              <a:rPr lang="en-GB"/>
              <a:t> </a:t>
            </a:r>
            <a:r>
              <a:rPr lang="en-GB" err="1"/>
              <a:t>iste</a:t>
            </a:r>
            <a:r>
              <a:rPr lang="en-GB"/>
              <a:t> </a:t>
            </a:r>
            <a:r>
              <a:rPr lang="en-GB" err="1"/>
              <a:t>natus</a:t>
            </a:r>
            <a:r>
              <a:rPr lang="en-GB"/>
              <a:t> error sit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accusantium</a:t>
            </a:r>
            <a:r>
              <a:rPr lang="en-GB"/>
              <a:t> </a:t>
            </a:r>
            <a:r>
              <a:rPr lang="en-GB" err="1"/>
              <a:t>doloremque</a:t>
            </a:r>
            <a:r>
              <a:rPr lang="en-GB"/>
              <a:t> </a:t>
            </a:r>
            <a:r>
              <a:rPr lang="en-GB" err="1"/>
              <a:t>laudantium</a:t>
            </a:r>
            <a:r>
              <a:rPr lang="en-GB"/>
              <a:t>, </a:t>
            </a:r>
            <a:r>
              <a:rPr lang="en-GB" err="1"/>
              <a:t>totam</a:t>
            </a:r>
            <a:r>
              <a:rPr lang="en-GB"/>
              <a:t> rem </a:t>
            </a:r>
            <a:r>
              <a:rPr lang="en-GB" err="1"/>
              <a:t>aperiam</a:t>
            </a:r>
            <a:r>
              <a:rPr lang="en-GB"/>
              <a:t>, </a:t>
            </a:r>
            <a:r>
              <a:rPr lang="en-GB" err="1"/>
              <a:t>eaque</a:t>
            </a:r>
            <a:r>
              <a:rPr lang="en-GB"/>
              <a:t> </a:t>
            </a:r>
            <a:r>
              <a:rPr lang="en-GB" err="1"/>
              <a:t>ipsa</a:t>
            </a:r>
            <a:r>
              <a:rPr lang="en-GB"/>
              <a:t> </a:t>
            </a:r>
            <a:r>
              <a:rPr lang="en-GB" err="1"/>
              <a:t>quae</a:t>
            </a:r>
            <a:r>
              <a:rPr lang="en-GB"/>
              <a:t> ab </a:t>
            </a:r>
            <a:r>
              <a:rPr lang="en-GB" err="1"/>
              <a:t>illo</a:t>
            </a:r>
            <a:r>
              <a:rPr lang="en-GB"/>
              <a:t> </a:t>
            </a:r>
            <a:r>
              <a:rPr lang="en-GB" err="1"/>
              <a:t>inventore</a:t>
            </a:r>
            <a:r>
              <a:rPr lang="en-GB"/>
              <a:t> </a:t>
            </a:r>
            <a:r>
              <a:rPr lang="en-GB" err="1"/>
              <a:t>veritatis</a:t>
            </a:r>
            <a:r>
              <a:rPr lang="en-GB"/>
              <a:t> et quasi </a:t>
            </a:r>
            <a:r>
              <a:rPr lang="en-GB" err="1"/>
              <a:t>architecto</a:t>
            </a:r>
            <a:r>
              <a:rPr lang="en-GB"/>
              <a:t> beatae vitae dicta sunt </a:t>
            </a:r>
            <a:r>
              <a:rPr lang="en-GB" err="1"/>
              <a:t>explicabo</a:t>
            </a:r>
            <a:r>
              <a:rPr lang="en-GB"/>
              <a:t>. Nemo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ipsam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voluptas</a:t>
            </a:r>
            <a:r>
              <a:rPr lang="en-GB"/>
              <a:t> sit </a:t>
            </a:r>
            <a:r>
              <a:rPr lang="en-GB" err="1"/>
              <a:t>aspernatur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odit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fugit,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consequuntur</a:t>
            </a:r>
            <a:r>
              <a:rPr lang="en-GB"/>
              <a:t> </a:t>
            </a:r>
            <a:r>
              <a:rPr lang="en-GB" err="1"/>
              <a:t>magni</a:t>
            </a:r>
            <a:r>
              <a:rPr lang="en-GB"/>
              <a:t> </a:t>
            </a:r>
            <a:r>
              <a:rPr lang="en-GB" err="1"/>
              <a:t>dolores</a:t>
            </a:r>
            <a:r>
              <a:rPr lang="en-GB"/>
              <a:t> </a:t>
            </a:r>
            <a:r>
              <a:rPr lang="en-GB" err="1"/>
              <a:t>eos</a:t>
            </a:r>
            <a:r>
              <a:rPr lang="en-GB"/>
              <a:t> qui </a:t>
            </a:r>
            <a:r>
              <a:rPr lang="en-GB" err="1"/>
              <a:t>ratione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sequi</a:t>
            </a:r>
            <a:r>
              <a:rPr lang="en-GB"/>
              <a:t> </a:t>
            </a:r>
            <a:r>
              <a:rPr lang="en-GB" err="1"/>
              <a:t>nesciunt</a:t>
            </a:r>
            <a:r>
              <a:rPr lang="en-GB"/>
              <a:t>.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porro</a:t>
            </a:r>
            <a:r>
              <a:rPr lang="en-GB"/>
              <a:t> </a:t>
            </a:r>
            <a:r>
              <a:rPr lang="en-GB" err="1"/>
              <a:t>quisquam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, qui </a:t>
            </a:r>
            <a:r>
              <a:rPr lang="en-GB" err="1"/>
              <a:t>dolorem</a:t>
            </a:r>
            <a:r>
              <a:rPr lang="en-GB"/>
              <a:t> ipsum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, </a:t>
            </a:r>
            <a:r>
              <a:rPr lang="en-GB" err="1"/>
              <a:t>adipisci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quia</a:t>
            </a:r>
            <a:r>
              <a:rPr lang="en-GB"/>
              <a:t> non </a:t>
            </a:r>
            <a:r>
              <a:rPr lang="en-GB" err="1"/>
              <a:t>numquam</a:t>
            </a:r>
            <a:r>
              <a:rPr lang="en-GB"/>
              <a:t> </a:t>
            </a:r>
            <a:r>
              <a:rPr lang="en-GB" err="1"/>
              <a:t>eius</a:t>
            </a:r>
            <a:r>
              <a:rPr lang="en-GB"/>
              <a:t> </a:t>
            </a:r>
            <a:r>
              <a:rPr lang="en-GB" err="1"/>
              <a:t>modi</a:t>
            </a:r>
            <a:r>
              <a:rPr lang="en-GB"/>
              <a:t> </a:t>
            </a:r>
            <a:r>
              <a:rPr lang="en-GB" err="1"/>
              <a:t>tempora</a:t>
            </a:r>
            <a:r>
              <a:rPr lang="en-GB"/>
              <a:t> </a:t>
            </a:r>
            <a:r>
              <a:rPr lang="en-GB" err="1"/>
              <a:t>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labore et dolore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quaerat</a:t>
            </a:r>
            <a:r>
              <a:rPr lang="en-GB"/>
              <a:t> </a:t>
            </a:r>
            <a:r>
              <a:rPr lang="en-GB" err="1"/>
              <a:t>voluptatem</a:t>
            </a:r>
            <a:r>
              <a:rPr lang="en-GB"/>
              <a:t>.</a:t>
            </a:r>
            <a:endParaRPr lang="en-US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17F82E99-F58A-556F-E95A-1948FB016C07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A87EB75-2D3B-02A9-8FE8-F96B45B3A4B7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A60244-B480-22BA-9EC1-70BF1879965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03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ebb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7C0EAF4-A035-7844-AA62-E9341C43F1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987592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549275"/>
            <a:ext cx="5113337" cy="213105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40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872828"/>
            <a:ext cx="5113337" cy="343589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13557" y="1016789"/>
            <a:ext cx="5129758" cy="4824422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23C60-DB16-109A-762A-D048767B5E0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9DCB87A1-2973-C212-62DD-C087EF6BBD35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C5A78C15-D2D8-6A49-5746-99EA4F5AC3CD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1E00271-5D72-6D72-42BD-6DEC30BE72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83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9950860-03F8-E205-6AEE-3F98273656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31977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870B9A22-DBBB-BE71-1E1B-A0BCB71D0844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A7AFF95F-0B3B-E612-4EDC-C01A3218CD20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75F6F6D-5A0C-BED6-2EFF-E89EFF7F189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02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bbles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74C0C0D-F1D7-9C37-4A16-39438E7C83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4368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Picture Placeholder 65">
            <a:extLst>
              <a:ext uri="{FF2B5EF4-FFF2-40B4-BE49-F238E27FC236}">
                <a16:creationId xmlns:a16="http://schemas.microsoft.com/office/drawing/2014/main" id="{9837690D-0E7C-A9A8-61D2-D0E7E32606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08923" y="3620604"/>
            <a:ext cx="1154057" cy="1164548"/>
          </a:xfrm>
          <a:custGeom>
            <a:avLst/>
            <a:gdLst>
              <a:gd name="connsiteX0" fmla="*/ 620546 w 1154057"/>
              <a:gd name="connsiteY0" fmla="*/ 1074 h 1164548"/>
              <a:gd name="connsiteX1" fmla="*/ 740037 w 1154057"/>
              <a:gd name="connsiteY1" fmla="*/ 30926 h 1164548"/>
              <a:gd name="connsiteX2" fmla="*/ 1149079 w 1154057"/>
              <a:gd name="connsiteY2" fmla="*/ 544452 h 1164548"/>
              <a:gd name="connsiteX3" fmla="*/ 1006132 w 1154057"/>
              <a:gd name="connsiteY3" fmla="*/ 957097 h 1164548"/>
              <a:gd name="connsiteX4" fmla="*/ 883647 w 1154057"/>
              <a:gd name="connsiteY4" fmla="*/ 1053039 h 1164548"/>
              <a:gd name="connsiteX5" fmla="*/ 162661 w 1154057"/>
              <a:gd name="connsiteY5" fmla="*/ 1067667 h 1164548"/>
              <a:gd name="connsiteX6" fmla="*/ 579 w 1154057"/>
              <a:gd name="connsiteY6" fmla="*/ 741180 h 1164548"/>
              <a:gd name="connsiteX7" fmla="*/ 256727 w 1154057"/>
              <a:gd name="connsiteY7" fmla="*/ 146531 h 1164548"/>
              <a:gd name="connsiteX8" fmla="*/ 620546 w 1154057"/>
              <a:gd name="connsiteY8" fmla="*/ 1074 h 116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057" h="1164548">
                <a:moveTo>
                  <a:pt x="620546" y="1074"/>
                </a:moveTo>
                <a:cubicBezTo>
                  <a:pt x="661868" y="4174"/>
                  <a:pt x="702145" y="14018"/>
                  <a:pt x="740037" y="30926"/>
                </a:cubicBezTo>
                <a:cubicBezTo>
                  <a:pt x="949389" y="123543"/>
                  <a:pt x="1117629" y="334710"/>
                  <a:pt x="1149079" y="544452"/>
                </a:cubicBezTo>
                <a:cubicBezTo>
                  <a:pt x="1171057" y="698529"/>
                  <a:pt x="1119713" y="843201"/>
                  <a:pt x="1006132" y="957097"/>
                </a:cubicBezTo>
                <a:cubicBezTo>
                  <a:pt x="971083" y="992244"/>
                  <a:pt x="930159" y="1024446"/>
                  <a:pt x="883647" y="1053039"/>
                </a:cubicBezTo>
                <a:cubicBezTo>
                  <a:pt x="651181" y="1196096"/>
                  <a:pt x="354772" y="1202081"/>
                  <a:pt x="162661" y="1067667"/>
                </a:cubicBezTo>
                <a:cubicBezTo>
                  <a:pt x="62721" y="988634"/>
                  <a:pt x="6736" y="875689"/>
                  <a:pt x="579" y="741180"/>
                </a:cubicBezTo>
                <a:cubicBezTo>
                  <a:pt x="-8705" y="539607"/>
                  <a:pt x="94456" y="299943"/>
                  <a:pt x="256727" y="146531"/>
                </a:cubicBezTo>
                <a:cubicBezTo>
                  <a:pt x="363227" y="43156"/>
                  <a:pt x="496583" y="-8228"/>
                  <a:pt x="620546" y="107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66">
            <a:extLst>
              <a:ext uri="{FF2B5EF4-FFF2-40B4-BE49-F238E27FC236}">
                <a16:creationId xmlns:a16="http://schemas.microsoft.com/office/drawing/2014/main" id="{901EA444-14DF-630E-978D-84C0117E66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0410" y="3608348"/>
            <a:ext cx="1107883" cy="1189060"/>
          </a:xfrm>
          <a:custGeom>
            <a:avLst/>
            <a:gdLst>
              <a:gd name="connsiteX0" fmla="*/ 518352 w 1107883"/>
              <a:gd name="connsiteY0" fmla="*/ 3 h 1189060"/>
              <a:gd name="connsiteX1" fmla="*/ 916906 w 1107883"/>
              <a:gd name="connsiteY1" fmla="*/ 119284 h 1189060"/>
              <a:gd name="connsiteX2" fmla="*/ 1107883 w 1107883"/>
              <a:gd name="connsiteY2" fmla="*/ 511437 h 1189060"/>
              <a:gd name="connsiteX3" fmla="*/ 1088833 w 1107883"/>
              <a:gd name="connsiteY3" fmla="*/ 665779 h 1189060"/>
              <a:gd name="connsiteX4" fmla="*/ 586579 w 1107883"/>
              <a:gd name="connsiteY4" fmla="*/ 1186029 h 1189060"/>
              <a:gd name="connsiteX5" fmla="*/ 239869 w 1107883"/>
              <a:gd name="connsiteY5" fmla="*/ 1070344 h 1189060"/>
              <a:gd name="connsiteX6" fmla="*/ 316 w 1107883"/>
              <a:gd name="connsiteY6" fmla="*/ 469749 h 1189060"/>
              <a:gd name="connsiteX7" fmla="*/ 261967 w 1107883"/>
              <a:gd name="connsiteY7" fmla="*/ 46424 h 1189060"/>
              <a:gd name="connsiteX8" fmla="*/ 518352 w 1107883"/>
              <a:gd name="connsiteY8" fmla="*/ 3 h 118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3" h="1189060">
                <a:moveTo>
                  <a:pt x="518352" y="3"/>
                </a:moveTo>
                <a:cubicBezTo>
                  <a:pt x="664673" y="-378"/>
                  <a:pt x="809989" y="40763"/>
                  <a:pt x="916906" y="119284"/>
                </a:cubicBezTo>
                <a:cubicBezTo>
                  <a:pt x="1041779" y="212419"/>
                  <a:pt x="1107883" y="350748"/>
                  <a:pt x="1107883" y="511437"/>
                </a:cubicBezTo>
                <a:cubicBezTo>
                  <a:pt x="1107883" y="560990"/>
                  <a:pt x="1101596" y="612626"/>
                  <a:pt x="1088833" y="665779"/>
                </a:cubicBezTo>
                <a:cubicBezTo>
                  <a:pt x="1025015" y="931068"/>
                  <a:pt x="818513" y="1144909"/>
                  <a:pt x="586579" y="1186029"/>
                </a:cubicBezTo>
                <a:cubicBezTo>
                  <a:pt x="459516" y="1200904"/>
                  <a:pt x="339596" y="1160827"/>
                  <a:pt x="239869" y="1070344"/>
                </a:cubicBezTo>
                <a:cubicBezTo>
                  <a:pt x="90327" y="934668"/>
                  <a:pt x="-6257" y="692781"/>
                  <a:pt x="316" y="469749"/>
                </a:cubicBezTo>
                <a:cubicBezTo>
                  <a:pt x="3554" y="272109"/>
                  <a:pt x="106234" y="105924"/>
                  <a:pt x="261967" y="46424"/>
                </a:cubicBezTo>
                <a:cubicBezTo>
                  <a:pt x="342406" y="15407"/>
                  <a:pt x="430560" y="231"/>
                  <a:pt x="518352" y="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67">
            <a:extLst>
              <a:ext uri="{FF2B5EF4-FFF2-40B4-BE49-F238E27FC236}">
                <a16:creationId xmlns:a16="http://schemas.microsoft.com/office/drawing/2014/main" id="{0E68EB39-C372-168A-A3CC-8F3CF1317A8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03666" y="2055915"/>
            <a:ext cx="1164457" cy="1154057"/>
          </a:xfrm>
          <a:custGeom>
            <a:avLst/>
            <a:gdLst>
              <a:gd name="connsiteX0" fmla="*/ 657822 w 1164457"/>
              <a:gd name="connsiteY0" fmla="*/ 2070 h 1154057"/>
              <a:gd name="connsiteX1" fmla="*/ 957005 w 1164457"/>
              <a:gd name="connsiteY1" fmla="*/ 147925 h 1154057"/>
              <a:gd name="connsiteX2" fmla="*/ 1052947 w 1164457"/>
              <a:gd name="connsiteY2" fmla="*/ 270411 h 1154057"/>
              <a:gd name="connsiteX3" fmla="*/ 1067576 w 1164457"/>
              <a:gd name="connsiteY3" fmla="*/ 991397 h 1154057"/>
              <a:gd name="connsiteX4" fmla="*/ 741089 w 1164457"/>
              <a:gd name="connsiteY4" fmla="*/ 1153384 h 1154057"/>
              <a:gd name="connsiteX5" fmla="*/ 741184 w 1164457"/>
              <a:gd name="connsiteY5" fmla="*/ 1153479 h 1154057"/>
              <a:gd name="connsiteX6" fmla="*/ 146440 w 1164457"/>
              <a:gd name="connsiteY6" fmla="*/ 897331 h 1154057"/>
              <a:gd name="connsiteX7" fmla="*/ 30930 w 1164457"/>
              <a:gd name="connsiteY7" fmla="*/ 414021 h 1154057"/>
              <a:gd name="connsiteX8" fmla="*/ 544361 w 1164457"/>
              <a:gd name="connsiteY8" fmla="*/ 4979 h 1154057"/>
              <a:gd name="connsiteX9" fmla="*/ 657822 w 1164457"/>
              <a:gd name="connsiteY9" fmla="*/ 2070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4457" h="1154057">
                <a:moveTo>
                  <a:pt x="657822" y="2070"/>
                </a:moveTo>
                <a:cubicBezTo>
                  <a:pt x="768851" y="12563"/>
                  <a:pt x="871584" y="62740"/>
                  <a:pt x="957005" y="147925"/>
                </a:cubicBezTo>
                <a:cubicBezTo>
                  <a:pt x="992152" y="182975"/>
                  <a:pt x="1024355" y="223898"/>
                  <a:pt x="1052947" y="270411"/>
                </a:cubicBezTo>
                <a:cubicBezTo>
                  <a:pt x="1196005" y="502877"/>
                  <a:pt x="1201990" y="799286"/>
                  <a:pt x="1067576" y="991397"/>
                </a:cubicBezTo>
                <a:cubicBezTo>
                  <a:pt x="988543" y="1091242"/>
                  <a:pt x="875502" y="1147227"/>
                  <a:pt x="741089" y="1153384"/>
                </a:cubicBezTo>
                <a:lnTo>
                  <a:pt x="741184" y="1153479"/>
                </a:lnTo>
                <a:cubicBezTo>
                  <a:pt x="539516" y="1162763"/>
                  <a:pt x="299947" y="1059602"/>
                  <a:pt x="146440" y="897331"/>
                </a:cubicBezTo>
                <a:cubicBezTo>
                  <a:pt x="8702" y="755331"/>
                  <a:pt x="-36705" y="565588"/>
                  <a:pt x="30930" y="414021"/>
                </a:cubicBezTo>
                <a:cubicBezTo>
                  <a:pt x="123547" y="204668"/>
                  <a:pt x="334714" y="36429"/>
                  <a:pt x="544361" y="4979"/>
                </a:cubicBezTo>
                <a:cubicBezTo>
                  <a:pt x="582880" y="-515"/>
                  <a:pt x="620812" y="-1427"/>
                  <a:pt x="657822" y="20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8">
            <a:extLst>
              <a:ext uri="{FF2B5EF4-FFF2-40B4-BE49-F238E27FC236}">
                <a16:creationId xmlns:a16="http://schemas.microsoft.com/office/drawing/2014/main" id="{CC390C26-22D6-1A6E-8B73-EB0A727B0C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65723" y="3648937"/>
            <a:ext cx="1189061" cy="1107883"/>
          </a:xfrm>
          <a:custGeom>
            <a:avLst/>
            <a:gdLst>
              <a:gd name="connsiteX0" fmla="*/ 719312 w 1189061"/>
              <a:gd name="connsiteY0" fmla="*/ 316 h 1107883"/>
              <a:gd name="connsiteX1" fmla="*/ 1142638 w 1189061"/>
              <a:gd name="connsiteY1" fmla="*/ 261967 h 1107883"/>
              <a:gd name="connsiteX2" fmla="*/ 1069778 w 1189061"/>
              <a:gd name="connsiteY2" fmla="*/ 916906 h 1107883"/>
              <a:gd name="connsiteX3" fmla="*/ 677624 w 1189061"/>
              <a:gd name="connsiteY3" fmla="*/ 1107883 h 1107883"/>
              <a:gd name="connsiteX4" fmla="*/ 523283 w 1189061"/>
              <a:gd name="connsiteY4" fmla="*/ 1088833 h 1107883"/>
              <a:gd name="connsiteX5" fmla="*/ 3032 w 1189061"/>
              <a:gd name="connsiteY5" fmla="*/ 586579 h 1107883"/>
              <a:gd name="connsiteX6" fmla="*/ 118717 w 1189061"/>
              <a:gd name="connsiteY6" fmla="*/ 239869 h 1107883"/>
              <a:gd name="connsiteX7" fmla="*/ 719312 w 1189061"/>
              <a:gd name="connsiteY7" fmla="*/ 316 h 110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1" h="1107883">
                <a:moveTo>
                  <a:pt x="719312" y="316"/>
                </a:moveTo>
                <a:cubicBezTo>
                  <a:pt x="916953" y="3554"/>
                  <a:pt x="1083137" y="106234"/>
                  <a:pt x="1142638" y="261967"/>
                </a:cubicBezTo>
                <a:cubicBezTo>
                  <a:pt x="1225351" y="476470"/>
                  <a:pt x="1195411" y="745838"/>
                  <a:pt x="1069778" y="916906"/>
                </a:cubicBezTo>
                <a:cubicBezTo>
                  <a:pt x="976643" y="1041779"/>
                  <a:pt x="838313" y="1107883"/>
                  <a:pt x="677624" y="1107883"/>
                </a:cubicBezTo>
                <a:cubicBezTo>
                  <a:pt x="628072" y="1107883"/>
                  <a:pt x="576435" y="1101596"/>
                  <a:pt x="523283" y="1088833"/>
                </a:cubicBezTo>
                <a:cubicBezTo>
                  <a:pt x="257994" y="1025015"/>
                  <a:pt x="44152" y="818513"/>
                  <a:pt x="3032" y="586579"/>
                </a:cubicBezTo>
                <a:cubicBezTo>
                  <a:pt x="-11843" y="459516"/>
                  <a:pt x="28235" y="339596"/>
                  <a:pt x="118717" y="239869"/>
                </a:cubicBezTo>
                <a:cubicBezTo>
                  <a:pt x="254394" y="90327"/>
                  <a:pt x="496280" y="-6257"/>
                  <a:pt x="719312" y="31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69">
            <a:extLst>
              <a:ext uri="{FF2B5EF4-FFF2-40B4-BE49-F238E27FC236}">
                <a16:creationId xmlns:a16="http://schemas.microsoft.com/office/drawing/2014/main" id="{636EDA37-306D-666A-B716-712DC56674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91307" y="2055915"/>
            <a:ext cx="1164633" cy="1154057"/>
          </a:xfrm>
          <a:custGeom>
            <a:avLst/>
            <a:gdLst>
              <a:gd name="connsiteX0" fmla="*/ 423358 w 1164633"/>
              <a:gd name="connsiteY0" fmla="*/ 579 h 1154057"/>
              <a:gd name="connsiteX1" fmla="*/ 1018102 w 1164633"/>
              <a:gd name="connsiteY1" fmla="*/ 256727 h 1154057"/>
              <a:gd name="connsiteX2" fmla="*/ 1133708 w 1164633"/>
              <a:gd name="connsiteY2" fmla="*/ 740037 h 1154057"/>
              <a:gd name="connsiteX3" fmla="*/ 620182 w 1164633"/>
              <a:gd name="connsiteY3" fmla="*/ 1149079 h 1154057"/>
              <a:gd name="connsiteX4" fmla="*/ 207537 w 1164633"/>
              <a:gd name="connsiteY4" fmla="*/ 1006132 h 1154057"/>
              <a:gd name="connsiteX5" fmla="*/ 111595 w 1164633"/>
              <a:gd name="connsiteY5" fmla="*/ 883647 h 1154057"/>
              <a:gd name="connsiteX6" fmla="*/ 96871 w 1164633"/>
              <a:gd name="connsiteY6" fmla="*/ 162661 h 1154057"/>
              <a:gd name="connsiteX7" fmla="*/ 423358 w 1164633"/>
              <a:gd name="connsiteY7" fmla="*/ 579 h 115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633" h="1154057">
                <a:moveTo>
                  <a:pt x="423358" y="579"/>
                </a:moveTo>
                <a:cubicBezTo>
                  <a:pt x="625026" y="-8705"/>
                  <a:pt x="864596" y="94456"/>
                  <a:pt x="1018102" y="256727"/>
                </a:cubicBezTo>
                <a:cubicBezTo>
                  <a:pt x="1155936" y="398727"/>
                  <a:pt x="1201342" y="588470"/>
                  <a:pt x="1133708" y="740037"/>
                </a:cubicBezTo>
                <a:cubicBezTo>
                  <a:pt x="1041090" y="949389"/>
                  <a:pt x="829924" y="1117629"/>
                  <a:pt x="620182" y="1149079"/>
                </a:cubicBezTo>
                <a:cubicBezTo>
                  <a:pt x="466105" y="1171057"/>
                  <a:pt x="321432" y="1119713"/>
                  <a:pt x="207537" y="1006132"/>
                </a:cubicBezTo>
                <a:cubicBezTo>
                  <a:pt x="172390" y="971083"/>
                  <a:pt x="140188" y="930159"/>
                  <a:pt x="111595" y="883647"/>
                </a:cubicBezTo>
                <a:cubicBezTo>
                  <a:pt x="-31558" y="651181"/>
                  <a:pt x="-37542" y="354772"/>
                  <a:pt x="96871" y="162661"/>
                </a:cubicBezTo>
                <a:cubicBezTo>
                  <a:pt x="175905" y="62721"/>
                  <a:pt x="288850" y="6736"/>
                  <a:pt x="423358" y="57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70">
            <a:extLst>
              <a:ext uri="{FF2B5EF4-FFF2-40B4-BE49-F238E27FC236}">
                <a16:creationId xmlns:a16="http://schemas.microsoft.com/office/drawing/2014/main" id="{F44AAF14-9864-C522-76DD-39D054272F7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402215" y="3608348"/>
            <a:ext cx="1107882" cy="1189061"/>
          </a:xfrm>
          <a:custGeom>
            <a:avLst/>
            <a:gdLst>
              <a:gd name="connsiteX0" fmla="*/ 615058 w 1107882"/>
              <a:gd name="connsiteY0" fmla="*/ 2108 h 1189061"/>
              <a:gd name="connsiteX1" fmla="*/ 868013 w 1107882"/>
              <a:gd name="connsiteY1" fmla="*/ 118717 h 1189061"/>
              <a:gd name="connsiteX2" fmla="*/ 1107567 w 1107882"/>
              <a:gd name="connsiteY2" fmla="*/ 719312 h 1189061"/>
              <a:gd name="connsiteX3" fmla="*/ 845915 w 1107882"/>
              <a:gd name="connsiteY3" fmla="*/ 1142638 h 1189061"/>
              <a:gd name="connsiteX4" fmla="*/ 190976 w 1107882"/>
              <a:gd name="connsiteY4" fmla="*/ 1069778 h 1189061"/>
              <a:gd name="connsiteX5" fmla="*/ 0 w 1107882"/>
              <a:gd name="connsiteY5" fmla="*/ 677624 h 1189061"/>
              <a:gd name="connsiteX6" fmla="*/ 19050 w 1107882"/>
              <a:gd name="connsiteY6" fmla="*/ 523283 h 1189061"/>
              <a:gd name="connsiteX7" fmla="*/ 521303 w 1107882"/>
              <a:gd name="connsiteY7" fmla="*/ 3032 h 1189061"/>
              <a:gd name="connsiteX8" fmla="*/ 615058 w 1107882"/>
              <a:gd name="connsiteY8" fmla="*/ 2108 h 118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82" h="1189061">
                <a:moveTo>
                  <a:pt x="615058" y="2108"/>
                </a:moveTo>
                <a:cubicBezTo>
                  <a:pt x="707065" y="11346"/>
                  <a:pt x="793218" y="50856"/>
                  <a:pt x="868013" y="118717"/>
                </a:cubicBezTo>
                <a:cubicBezTo>
                  <a:pt x="1017556" y="254394"/>
                  <a:pt x="1114139" y="496280"/>
                  <a:pt x="1107567" y="719312"/>
                </a:cubicBezTo>
                <a:cubicBezTo>
                  <a:pt x="1104329" y="916953"/>
                  <a:pt x="1001649" y="1083137"/>
                  <a:pt x="845915" y="1142638"/>
                </a:cubicBezTo>
                <a:cubicBezTo>
                  <a:pt x="631412" y="1225351"/>
                  <a:pt x="362045" y="1195411"/>
                  <a:pt x="190976" y="1069778"/>
                </a:cubicBezTo>
                <a:cubicBezTo>
                  <a:pt x="66104" y="976643"/>
                  <a:pt x="0" y="838313"/>
                  <a:pt x="0" y="677624"/>
                </a:cubicBezTo>
                <a:cubicBezTo>
                  <a:pt x="0" y="628072"/>
                  <a:pt x="6287" y="576435"/>
                  <a:pt x="19050" y="523283"/>
                </a:cubicBezTo>
                <a:cubicBezTo>
                  <a:pt x="82868" y="257994"/>
                  <a:pt x="289370" y="44152"/>
                  <a:pt x="521303" y="3032"/>
                </a:cubicBezTo>
                <a:cubicBezTo>
                  <a:pt x="553069" y="-687"/>
                  <a:pt x="584389" y="-971"/>
                  <a:pt x="615058" y="210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71">
            <a:extLst>
              <a:ext uri="{FF2B5EF4-FFF2-40B4-BE49-F238E27FC236}">
                <a16:creationId xmlns:a16="http://schemas.microsoft.com/office/drawing/2014/main" id="{D59DBC40-79B4-11A4-D6E6-9057D54002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379124" y="2050622"/>
            <a:ext cx="1154064" cy="1164642"/>
          </a:xfrm>
          <a:custGeom>
            <a:avLst/>
            <a:gdLst>
              <a:gd name="connsiteX0" fmla="*/ 646043 w 1154064"/>
              <a:gd name="connsiteY0" fmla="*/ 144 h 1164642"/>
              <a:gd name="connsiteX1" fmla="*/ 991404 w 1154064"/>
              <a:gd name="connsiteY1" fmla="*/ 96881 h 1164642"/>
              <a:gd name="connsiteX2" fmla="*/ 1153391 w 1154064"/>
              <a:gd name="connsiteY2" fmla="*/ 423368 h 1164642"/>
              <a:gd name="connsiteX3" fmla="*/ 1153486 w 1154064"/>
              <a:gd name="connsiteY3" fmla="*/ 423368 h 1164642"/>
              <a:gd name="connsiteX4" fmla="*/ 897337 w 1154064"/>
              <a:gd name="connsiteY4" fmla="*/ 1018112 h 1164642"/>
              <a:gd name="connsiteX5" fmla="*/ 414027 w 1154064"/>
              <a:gd name="connsiteY5" fmla="*/ 1133717 h 1164642"/>
              <a:gd name="connsiteX6" fmla="*/ 4985 w 1154064"/>
              <a:gd name="connsiteY6" fmla="*/ 620191 h 1164642"/>
              <a:gd name="connsiteX7" fmla="*/ 147932 w 1154064"/>
              <a:gd name="connsiteY7" fmla="*/ 207451 h 1164642"/>
              <a:gd name="connsiteX8" fmla="*/ 270417 w 1154064"/>
              <a:gd name="connsiteY8" fmla="*/ 111510 h 1164642"/>
              <a:gd name="connsiteX9" fmla="*/ 646043 w 1154064"/>
              <a:gd name="connsiteY9" fmla="*/ 144 h 116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064" h="1164642">
                <a:moveTo>
                  <a:pt x="646043" y="144"/>
                </a:moveTo>
                <a:cubicBezTo>
                  <a:pt x="773218" y="-2433"/>
                  <a:pt x="895348" y="29674"/>
                  <a:pt x="991404" y="96881"/>
                </a:cubicBezTo>
                <a:cubicBezTo>
                  <a:pt x="1091248" y="175914"/>
                  <a:pt x="1147234" y="288954"/>
                  <a:pt x="1153391" y="423368"/>
                </a:cubicBezTo>
                <a:lnTo>
                  <a:pt x="1153486" y="423368"/>
                </a:lnTo>
                <a:cubicBezTo>
                  <a:pt x="1162769" y="625036"/>
                  <a:pt x="1059609" y="864605"/>
                  <a:pt x="897337" y="1018112"/>
                </a:cubicBezTo>
                <a:cubicBezTo>
                  <a:pt x="755338" y="1155945"/>
                  <a:pt x="565594" y="1201351"/>
                  <a:pt x="414027" y="1133717"/>
                </a:cubicBezTo>
                <a:cubicBezTo>
                  <a:pt x="204675" y="1041100"/>
                  <a:pt x="36435" y="829838"/>
                  <a:pt x="4985" y="620191"/>
                </a:cubicBezTo>
                <a:cubicBezTo>
                  <a:pt x="-16992" y="466114"/>
                  <a:pt x="34257" y="321442"/>
                  <a:pt x="147932" y="207451"/>
                </a:cubicBezTo>
                <a:cubicBezTo>
                  <a:pt x="182982" y="172304"/>
                  <a:pt x="223905" y="140102"/>
                  <a:pt x="270417" y="111510"/>
                </a:cubicBezTo>
                <a:cubicBezTo>
                  <a:pt x="386650" y="39981"/>
                  <a:pt x="518869" y="2720"/>
                  <a:pt x="646043" y="1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46">
            <a:extLst>
              <a:ext uri="{FF2B5EF4-FFF2-40B4-BE49-F238E27FC236}">
                <a16:creationId xmlns:a16="http://schemas.microsoft.com/office/drawing/2014/main" id="{F04AB762-4CF8-5C82-6AD3-6CED58E97D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1422" y="2079002"/>
            <a:ext cx="1189060" cy="1107882"/>
          </a:xfrm>
          <a:custGeom>
            <a:avLst/>
            <a:gdLst>
              <a:gd name="connsiteX0" fmla="*/ 511437 w 1189060"/>
              <a:gd name="connsiteY0" fmla="*/ 0 h 1107882"/>
              <a:gd name="connsiteX1" fmla="*/ 665779 w 1189060"/>
              <a:gd name="connsiteY1" fmla="*/ 19050 h 1107882"/>
              <a:gd name="connsiteX2" fmla="*/ 1186029 w 1189060"/>
              <a:gd name="connsiteY2" fmla="*/ 521303 h 1107882"/>
              <a:gd name="connsiteX3" fmla="*/ 1070344 w 1189060"/>
              <a:gd name="connsiteY3" fmla="*/ 868013 h 1107882"/>
              <a:gd name="connsiteX4" fmla="*/ 469749 w 1189060"/>
              <a:gd name="connsiteY4" fmla="*/ 1107567 h 1107882"/>
              <a:gd name="connsiteX5" fmla="*/ 46424 w 1189060"/>
              <a:gd name="connsiteY5" fmla="*/ 845915 h 1107882"/>
              <a:gd name="connsiteX6" fmla="*/ 119284 w 1189060"/>
              <a:gd name="connsiteY6" fmla="*/ 190976 h 1107882"/>
              <a:gd name="connsiteX7" fmla="*/ 511437 w 1189060"/>
              <a:gd name="connsiteY7" fmla="*/ 0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511437" y="0"/>
                </a:move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AC9DDC-60AA-8107-53A2-45B2B73ABCB0}"/>
              </a:ext>
            </a:extLst>
          </p:cNvPr>
          <p:cNvSpPr txBox="1"/>
          <p:nvPr userDrawn="1"/>
        </p:nvSpPr>
        <p:spPr>
          <a:xfrm>
            <a:off x="7432194" y="-45855"/>
            <a:ext cx="38139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Learning into practice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0E4A4BE-9DED-7D71-1466-EC95C1D48380}"/>
              </a:ext>
            </a:extLst>
          </p:cNvPr>
          <p:cNvSpPr txBox="1"/>
          <p:nvPr userDrawn="1"/>
        </p:nvSpPr>
        <p:spPr>
          <a:xfrm>
            <a:off x="7432194" y="174064"/>
            <a:ext cx="3813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29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and 30</a:t>
            </a:r>
            <a:r>
              <a:rPr lang="en-GB" sz="1000" baseline="30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th</a:t>
            </a:r>
            <a:r>
              <a:rPr lang="en-GB"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 November 2022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039C0BCA-4951-B71A-9416-175A1DB22C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426" b="5426"/>
          <a:stretch/>
        </p:blipFill>
        <p:spPr>
          <a:xfrm>
            <a:off x="11204013" y="9337"/>
            <a:ext cx="98798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85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854C7B00-2BF4-BB86-3715-D28362138D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5719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0F34-EE38-1EB6-D2BC-389D6E7C243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38515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BE05F69-E652-05FE-4625-193C0F0489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19081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2181109"/>
            <a:ext cx="10342863" cy="1868632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17046"/>
            <a:ext cx="3262947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grpSp>
        <p:nvGrpSpPr>
          <p:cNvPr id="2" name="Graphic 77">
            <a:extLst>
              <a:ext uri="{FF2B5EF4-FFF2-40B4-BE49-F238E27FC236}">
                <a16:creationId xmlns:a16="http://schemas.microsoft.com/office/drawing/2014/main" id="{FD3D843E-3A02-0EF7-DD75-719115001C8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7" name="Freeform 47">
              <a:extLst>
                <a:ext uri="{FF2B5EF4-FFF2-40B4-BE49-F238E27FC236}">
                  <a16:creationId xmlns:a16="http://schemas.microsoft.com/office/drawing/2014/main" id="{E5337BBA-57ED-DB59-DF79-F616762B2939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28" name="Graphic 77">
              <a:extLst>
                <a:ext uri="{FF2B5EF4-FFF2-40B4-BE49-F238E27FC236}">
                  <a16:creationId xmlns:a16="http://schemas.microsoft.com/office/drawing/2014/main" id="{18B8EABB-0224-8517-46C4-FB4B0023767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29" name="Freeform 49">
                <a:extLst>
                  <a:ext uri="{FF2B5EF4-FFF2-40B4-BE49-F238E27FC236}">
                    <a16:creationId xmlns:a16="http://schemas.microsoft.com/office/drawing/2014/main" id="{ECFDFB25-8CC6-6099-7C78-391C84A099EB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50">
                <a:extLst>
                  <a:ext uri="{FF2B5EF4-FFF2-40B4-BE49-F238E27FC236}">
                    <a16:creationId xmlns:a16="http://schemas.microsoft.com/office/drawing/2014/main" id="{ED20D524-A117-E3F2-ACE8-276A4AD30EE1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Freeform 51">
                <a:extLst>
                  <a:ext uri="{FF2B5EF4-FFF2-40B4-BE49-F238E27FC236}">
                    <a16:creationId xmlns:a16="http://schemas.microsoft.com/office/drawing/2014/main" id="{CD42BCF5-72A3-6CE9-7C6C-4873F11FB73F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Freeform 52">
                <a:extLst>
                  <a:ext uri="{FF2B5EF4-FFF2-40B4-BE49-F238E27FC236}">
                    <a16:creationId xmlns:a16="http://schemas.microsoft.com/office/drawing/2014/main" id="{46CAD048-CEE9-F9D0-FD86-E795BD8F2BDD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Freeform 53">
                <a:extLst>
                  <a:ext uri="{FF2B5EF4-FFF2-40B4-BE49-F238E27FC236}">
                    <a16:creationId xmlns:a16="http://schemas.microsoft.com/office/drawing/2014/main" id="{E4E2F15E-AC04-23E8-3600-02BB0B7B8799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Freeform 54">
                <a:extLst>
                  <a:ext uri="{FF2B5EF4-FFF2-40B4-BE49-F238E27FC236}">
                    <a16:creationId xmlns:a16="http://schemas.microsoft.com/office/drawing/2014/main" id="{979A883D-D132-E8FA-36AF-CFCE7F7E3244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Freeform 55">
                <a:extLst>
                  <a:ext uri="{FF2B5EF4-FFF2-40B4-BE49-F238E27FC236}">
                    <a16:creationId xmlns:a16="http://schemas.microsoft.com/office/drawing/2014/main" id="{26DA35CD-1306-6CC6-F7DC-E889AD9B7BD8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Freeform 56">
                <a:extLst>
                  <a:ext uri="{FF2B5EF4-FFF2-40B4-BE49-F238E27FC236}">
                    <a16:creationId xmlns:a16="http://schemas.microsoft.com/office/drawing/2014/main" id="{15A8190F-E9E7-DC21-F9B7-3625302C9C1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Freeform 57">
                <a:extLst>
                  <a:ext uri="{FF2B5EF4-FFF2-40B4-BE49-F238E27FC236}">
                    <a16:creationId xmlns:a16="http://schemas.microsoft.com/office/drawing/2014/main" id="{2C43FD9E-6151-48EA-5A60-04741A662610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Freeform 58">
                <a:extLst>
                  <a:ext uri="{FF2B5EF4-FFF2-40B4-BE49-F238E27FC236}">
                    <a16:creationId xmlns:a16="http://schemas.microsoft.com/office/drawing/2014/main" id="{C5D6F63B-BBFF-CA21-AF57-4DDE1D645B62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Freeform 59">
                <a:extLst>
                  <a:ext uri="{FF2B5EF4-FFF2-40B4-BE49-F238E27FC236}">
                    <a16:creationId xmlns:a16="http://schemas.microsoft.com/office/drawing/2014/main" id="{32E38B04-18D7-8F56-7886-C39C868C61DC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Freeform 60">
                <a:extLst>
                  <a:ext uri="{FF2B5EF4-FFF2-40B4-BE49-F238E27FC236}">
                    <a16:creationId xmlns:a16="http://schemas.microsoft.com/office/drawing/2014/main" id="{C5D4CB53-D28E-3783-B68D-D3A2F1ADAA5D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Freeform 61">
                <a:extLst>
                  <a:ext uri="{FF2B5EF4-FFF2-40B4-BE49-F238E27FC236}">
                    <a16:creationId xmlns:a16="http://schemas.microsoft.com/office/drawing/2014/main" id="{B1213F0D-0460-2249-ABC9-3D0204FFC23B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Freeform 62">
                <a:extLst>
                  <a:ext uri="{FF2B5EF4-FFF2-40B4-BE49-F238E27FC236}">
                    <a16:creationId xmlns:a16="http://schemas.microsoft.com/office/drawing/2014/main" id="{FCA05FAD-2A4C-45BA-CB0D-C4703455D525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Freeform 63">
                <a:extLst>
                  <a:ext uri="{FF2B5EF4-FFF2-40B4-BE49-F238E27FC236}">
                    <a16:creationId xmlns:a16="http://schemas.microsoft.com/office/drawing/2014/main" id="{0959B718-EB10-D73C-2FED-D119A5211CD7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F6B7F091-2D29-209E-BB67-54C38C86C158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33BFC653-87D6-4BB8-39F9-B596BE55C946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2CB9E810-649F-8D70-7FA4-4564C3E81372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7" name="Freeform 67">
                <a:extLst>
                  <a:ext uri="{FF2B5EF4-FFF2-40B4-BE49-F238E27FC236}">
                    <a16:creationId xmlns:a16="http://schemas.microsoft.com/office/drawing/2014/main" id="{CC90564E-30DD-9015-F507-B59608F7A6A0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pic>
        <p:nvPicPr>
          <p:cNvPr id="48" name="Immagine 4" descr="Immagine che contiene testo, calibro&#10;&#10;Descrizione generata automaticamente">
            <a:extLst>
              <a:ext uri="{FF2B5EF4-FFF2-40B4-BE49-F238E27FC236}">
                <a16:creationId xmlns:a16="http://schemas.microsoft.com/office/drawing/2014/main" id="{8D8539E6-2165-734A-4B70-1FE3B660411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781" y="5194258"/>
            <a:ext cx="2588944" cy="13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71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G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B84A0BF-5944-9430-4CDE-35BC145340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715511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40D1306-286B-D86B-C6B5-BC2A0E54B2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1" y="752559"/>
            <a:ext cx="6805857" cy="3545379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Presentation title goes here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4A8F2DB-B148-88A1-2854-99FF5E6E5E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465243"/>
            <a:ext cx="3395121" cy="62687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25.08.2022</a:t>
            </a:r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B5E7E1-25E5-E81B-80F1-16B46ADD72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38759" y="0"/>
            <a:ext cx="5681121" cy="6860682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A36D3B19-7533-C1F6-01CA-25CC48B61A1C}"/>
              </a:ext>
            </a:extLst>
          </p:cNvPr>
          <p:cNvSpPr>
            <a:spLocks noChangeAspect="1"/>
          </p:cNvSpPr>
          <p:nvPr userDrawn="1"/>
        </p:nvSpPr>
        <p:spPr>
          <a:xfrm>
            <a:off x="802296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grpSp>
        <p:nvGrpSpPr>
          <p:cNvPr id="2" name="Graphic 77">
            <a:extLst>
              <a:ext uri="{FF2B5EF4-FFF2-40B4-BE49-F238E27FC236}">
                <a16:creationId xmlns:a16="http://schemas.microsoft.com/office/drawing/2014/main" id="{1CB4982C-9FEA-F8E3-5F6C-ED21A580F13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" name="Freeform 47">
              <a:extLst>
                <a:ext uri="{FF2B5EF4-FFF2-40B4-BE49-F238E27FC236}">
                  <a16:creationId xmlns:a16="http://schemas.microsoft.com/office/drawing/2014/main" id="{31D4CF16-2044-8D9D-B2A0-9B522DFCC9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5" name="Graphic 77">
              <a:extLst>
                <a:ext uri="{FF2B5EF4-FFF2-40B4-BE49-F238E27FC236}">
                  <a16:creationId xmlns:a16="http://schemas.microsoft.com/office/drawing/2014/main" id="{D74FC64E-5EA5-AB38-36BD-52660AB6402D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10" name="Freeform 49">
                <a:extLst>
                  <a:ext uri="{FF2B5EF4-FFF2-40B4-BE49-F238E27FC236}">
                    <a16:creationId xmlns:a16="http://schemas.microsoft.com/office/drawing/2014/main" id="{F6399A45-D5F2-8619-415E-8D1F3AB7BE3B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Freeform 50">
                <a:extLst>
                  <a:ext uri="{FF2B5EF4-FFF2-40B4-BE49-F238E27FC236}">
                    <a16:creationId xmlns:a16="http://schemas.microsoft.com/office/drawing/2014/main" id="{4E1FB340-1B8C-0E84-AF34-7B3440A48C84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Freeform 51">
                <a:extLst>
                  <a:ext uri="{FF2B5EF4-FFF2-40B4-BE49-F238E27FC236}">
                    <a16:creationId xmlns:a16="http://schemas.microsoft.com/office/drawing/2014/main" id="{80F72DAF-BE73-112C-89EC-AF7D77945D61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Freeform 52">
                <a:extLst>
                  <a:ext uri="{FF2B5EF4-FFF2-40B4-BE49-F238E27FC236}">
                    <a16:creationId xmlns:a16="http://schemas.microsoft.com/office/drawing/2014/main" id="{BAA1D728-D733-96A0-21E1-9390589E3C17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53">
                <a:extLst>
                  <a:ext uri="{FF2B5EF4-FFF2-40B4-BE49-F238E27FC236}">
                    <a16:creationId xmlns:a16="http://schemas.microsoft.com/office/drawing/2014/main" id="{7CA5B676-4D22-3392-B56D-4E48CEB4369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54">
                <a:extLst>
                  <a:ext uri="{FF2B5EF4-FFF2-40B4-BE49-F238E27FC236}">
                    <a16:creationId xmlns:a16="http://schemas.microsoft.com/office/drawing/2014/main" id="{42F0DE5B-DE4A-54FA-CEBD-0E4C206EEE6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55">
                <a:extLst>
                  <a:ext uri="{FF2B5EF4-FFF2-40B4-BE49-F238E27FC236}">
                    <a16:creationId xmlns:a16="http://schemas.microsoft.com/office/drawing/2014/main" id="{8E9C9124-A747-88C1-A2BC-BE52EBB832E8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56">
                <a:extLst>
                  <a:ext uri="{FF2B5EF4-FFF2-40B4-BE49-F238E27FC236}">
                    <a16:creationId xmlns:a16="http://schemas.microsoft.com/office/drawing/2014/main" id="{6002592A-B5B8-AE5F-797E-089CEE203217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57">
                <a:extLst>
                  <a:ext uri="{FF2B5EF4-FFF2-40B4-BE49-F238E27FC236}">
                    <a16:creationId xmlns:a16="http://schemas.microsoft.com/office/drawing/2014/main" id="{592F3AC0-0490-6D16-855A-26692D6191D8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58">
                <a:extLst>
                  <a:ext uri="{FF2B5EF4-FFF2-40B4-BE49-F238E27FC236}">
                    <a16:creationId xmlns:a16="http://schemas.microsoft.com/office/drawing/2014/main" id="{B24509A6-D8CF-8ED4-85E7-878CFD47BFCF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59">
                <a:extLst>
                  <a:ext uri="{FF2B5EF4-FFF2-40B4-BE49-F238E27FC236}">
                    <a16:creationId xmlns:a16="http://schemas.microsoft.com/office/drawing/2014/main" id="{C1B07B23-43D4-8F86-D9F4-F4445CADDCAC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60">
                <a:extLst>
                  <a:ext uri="{FF2B5EF4-FFF2-40B4-BE49-F238E27FC236}">
                    <a16:creationId xmlns:a16="http://schemas.microsoft.com/office/drawing/2014/main" id="{1F82BE30-C02B-195F-08C4-60E2CE0D046D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61">
                <a:extLst>
                  <a:ext uri="{FF2B5EF4-FFF2-40B4-BE49-F238E27FC236}">
                    <a16:creationId xmlns:a16="http://schemas.microsoft.com/office/drawing/2014/main" id="{49F1484D-BC32-0D81-790A-31218CC25EC5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62">
                <a:extLst>
                  <a:ext uri="{FF2B5EF4-FFF2-40B4-BE49-F238E27FC236}">
                    <a16:creationId xmlns:a16="http://schemas.microsoft.com/office/drawing/2014/main" id="{6A482671-D908-0BDF-E4D6-C86DA9993094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63">
                <a:extLst>
                  <a:ext uri="{FF2B5EF4-FFF2-40B4-BE49-F238E27FC236}">
                    <a16:creationId xmlns:a16="http://schemas.microsoft.com/office/drawing/2014/main" id="{B5963464-19D5-ABE5-A72D-5B47B0CA442E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64">
                <a:extLst>
                  <a:ext uri="{FF2B5EF4-FFF2-40B4-BE49-F238E27FC236}">
                    <a16:creationId xmlns:a16="http://schemas.microsoft.com/office/drawing/2014/main" id="{E1890BB5-8E1A-02DF-EE2A-F5AB5120AC3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Freeform 65">
                <a:extLst>
                  <a:ext uri="{FF2B5EF4-FFF2-40B4-BE49-F238E27FC236}">
                    <a16:creationId xmlns:a16="http://schemas.microsoft.com/office/drawing/2014/main" id="{2111E2D2-9518-0D87-1075-345E076819B8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Freeform 66">
                <a:extLst>
                  <a:ext uri="{FF2B5EF4-FFF2-40B4-BE49-F238E27FC236}">
                    <a16:creationId xmlns:a16="http://schemas.microsoft.com/office/drawing/2014/main" id="{8CFCC408-FE0E-EBFF-34CB-8F74F26F8C7D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67">
                <a:extLst>
                  <a:ext uri="{FF2B5EF4-FFF2-40B4-BE49-F238E27FC236}">
                    <a16:creationId xmlns:a16="http://schemas.microsoft.com/office/drawing/2014/main" id="{13295B3A-4292-1631-E22D-F9538AC02308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1587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G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Object 58" hidden="1">
            <a:extLst>
              <a:ext uri="{FF2B5EF4-FFF2-40B4-BE49-F238E27FC236}">
                <a16:creationId xmlns:a16="http://schemas.microsoft.com/office/drawing/2014/main" id="{7F8A27CA-61C3-3554-8A17-80D24C2B27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95419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9" name="Object 58" hidden="1">
                        <a:extLst>
                          <a:ext uri="{FF2B5EF4-FFF2-40B4-BE49-F238E27FC236}">
                            <a16:creationId xmlns:a16="http://schemas.microsoft.com/office/drawing/2014/main" id="{7F8A27CA-61C3-3554-8A17-80D24C2B27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45">
            <a:extLst>
              <a:ext uri="{FF2B5EF4-FFF2-40B4-BE49-F238E27FC236}">
                <a16:creationId xmlns:a16="http://schemas.microsoft.com/office/drawing/2014/main" id="{2B913975-E170-C5D4-8F57-25A9FA2BFCC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96330E6-D559-F53B-66A5-3880FA10D5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22416" y="599612"/>
            <a:ext cx="2370929" cy="571851"/>
          </a:xfrm>
        </p:spPr>
        <p:txBody>
          <a:bodyPr vert="horz" lIns="0" tIns="45720" rIns="0" bIns="45720" rtlCol="0">
            <a:noAutofit/>
          </a:bodyPr>
          <a:lstStyle>
            <a:lvl1pPr algn="ctr">
              <a:defRPr lang="en-GB" sz="2800" b="1" dirty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GB"/>
              <a:t>Partners</a:t>
            </a: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A42FB18-CCA6-3B3F-88B7-E513A40C6D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1530" y="1343379"/>
            <a:ext cx="2038641" cy="9301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3CF79ED-6A29-B672-CD68-3EA02BC861F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5545" y="2984862"/>
            <a:ext cx="2650613" cy="510540"/>
          </a:xfrm>
          <a:prstGeom prst="rect">
            <a:avLst/>
          </a:prstGeom>
        </p:spPr>
      </p:pic>
      <p:pic>
        <p:nvPicPr>
          <p:cNvPr id="55" name="Picture 4" descr="UKAID Logo PNG Vector (PDF) Free Download">
            <a:extLst>
              <a:ext uri="{FF2B5EF4-FFF2-40B4-BE49-F238E27FC236}">
                <a16:creationId xmlns:a16="http://schemas.microsoft.com/office/drawing/2014/main" id="{8757C8AF-7761-E45F-EB0E-0271443B44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5355" y="5411313"/>
            <a:ext cx="825051" cy="9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2" descr="BMGF logo">
            <a:extLst>
              <a:ext uri="{FF2B5EF4-FFF2-40B4-BE49-F238E27FC236}">
                <a16:creationId xmlns:a16="http://schemas.microsoft.com/office/drawing/2014/main" id="{34857CCD-A5E1-E8F7-B68B-D7260D686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7840" y="4206755"/>
            <a:ext cx="2466022" cy="49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itle 69">
            <a:extLst>
              <a:ext uri="{FF2B5EF4-FFF2-40B4-BE49-F238E27FC236}">
                <a16:creationId xmlns:a16="http://schemas.microsoft.com/office/drawing/2014/main" id="{473DAFE1-90B0-E088-CF35-6625029353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721097"/>
            <a:ext cx="6375600" cy="8784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defRPr lang="en-GB" sz="6600" dirty="0">
                <a:solidFill>
                  <a:schemeClr val="bg1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marL="0" lvl="0" indent="0">
              <a:spcBef>
                <a:spcPts val="1000"/>
              </a:spcBef>
              <a:spcAft>
                <a:spcPts val="300"/>
              </a:spcAft>
              <a:buClr>
                <a:srgbClr val="47DA86"/>
              </a:buClr>
              <a:buFont typeface="Arial" panose="020B0604020202020204" pitchFamily="34" charset="0"/>
            </a:pPr>
            <a:r>
              <a:rPr lang="en-US"/>
              <a:t>Thanks</a:t>
            </a:r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007E866-6943-DB9D-DF5C-255353AA76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840" y="3563719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accent2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CFD2E015-41D9-B180-7260-2494BF6524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32840" y="4124669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grpSp>
        <p:nvGrpSpPr>
          <p:cNvPr id="8" name="Graphic 77">
            <a:extLst>
              <a:ext uri="{FF2B5EF4-FFF2-40B4-BE49-F238E27FC236}">
                <a16:creationId xmlns:a16="http://schemas.microsoft.com/office/drawing/2014/main" id="{162DAFBF-AC75-60F7-1651-BEEC72865A9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68D835ED-A1A6-81E0-A2EA-889C8FEC1A61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12" name="Graphic 77">
              <a:extLst>
                <a:ext uri="{FF2B5EF4-FFF2-40B4-BE49-F238E27FC236}">
                  <a16:creationId xmlns:a16="http://schemas.microsoft.com/office/drawing/2014/main" id="{EB6D0222-4A68-6F73-22F8-238EEBA9ED01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13" name="Freeform 49">
                <a:extLst>
                  <a:ext uri="{FF2B5EF4-FFF2-40B4-BE49-F238E27FC236}">
                    <a16:creationId xmlns:a16="http://schemas.microsoft.com/office/drawing/2014/main" id="{2955CD7C-13C1-0979-75E7-26703FC35D93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Freeform 50">
                <a:extLst>
                  <a:ext uri="{FF2B5EF4-FFF2-40B4-BE49-F238E27FC236}">
                    <a16:creationId xmlns:a16="http://schemas.microsoft.com/office/drawing/2014/main" id="{54225C13-064C-C03A-D364-7C8AC41D2B2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Freeform 51">
                <a:extLst>
                  <a:ext uri="{FF2B5EF4-FFF2-40B4-BE49-F238E27FC236}">
                    <a16:creationId xmlns:a16="http://schemas.microsoft.com/office/drawing/2014/main" id="{69647007-A05B-C081-58D8-7F17346A99F3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Freeform 52">
                <a:extLst>
                  <a:ext uri="{FF2B5EF4-FFF2-40B4-BE49-F238E27FC236}">
                    <a16:creationId xmlns:a16="http://schemas.microsoft.com/office/drawing/2014/main" id="{A847245F-AA52-3B60-393D-8E22514A448F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Freeform 53">
                <a:extLst>
                  <a:ext uri="{FF2B5EF4-FFF2-40B4-BE49-F238E27FC236}">
                    <a16:creationId xmlns:a16="http://schemas.microsoft.com/office/drawing/2014/main" id="{E2781A70-970C-C2EB-45DC-6A0EB94D3C67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Freeform 54">
                <a:extLst>
                  <a:ext uri="{FF2B5EF4-FFF2-40B4-BE49-F238E27FC236}">
                    <a16:creationId xmlns:a16="http://schemas.microsoft.com/office/drawing/2014/main" id="{3E4A23F9-4E4C-340D-201C-22ABB715B20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Freeform 55">
                <a:extLst>
                  <a:ext uri="{FF2B5EF4-FFF2-40B4-BE49-F238E27FC236}">
                    <a16:creationId xmlns:a16="http://schemas.microsoft.com/office/drawing/2014/main" id="{8AB4435E-4ED4-5911-8FF1-9C3CFD69F924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Freeform 56">
                <a:extLst>
                  <a:ext uri="{FF2B5EF4-FFF2-40B4-BE49-F238E27FC236}">
                    <a16:creationId xmlns:a16="http://schemas.microsoft.com/office/drawing/2014/main" id="{0BB1B456-3507-3393-6D77-090AB37BBF11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Freeform 57">
                <a:extLst>
                  <a:ext uri="{FF2B5EF4-FFF2-40B4-BE49-F238E27FC236}">
                    <a16:creationId xmlns:a16="http://schemas.microsoft.com/office/drawing/2014/main" id="{D70274F4-63BF-B712-3DF1-BD802A56D5BC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Freeform 58">
                <a:extLst>
                  <a:ext uri="{FF2B5EF4-FFF2-40B4-BE49-F238E27FC236}">
                    <a16:creationId xmlns:a16="http://schemas.microsoft.com/office/drawing/2014/main" id="{A7653797-22AF-F58F-D35A-9422028AD42A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Freeform 59">
                <a:extLst>
                  <a:ext uri="{FF2B5EF4-FFF2-40B4-BE49-F238E27FC236}">
                    <a16:creationId xmlns:a16="http://schemas.microsoft.com/office/drawing/2014/main" id="{10812780-75B3-84F6-15B4-96ED9ABBECF8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Freeform 60">
                <a:extLst>
                  <a:ext uri="{FF2B5EF4-FFF2-40B4-BE49-F238E27FC236}">
                    <a16:creationId xmlns:a16="http://schemas.microsoft.com/office/drawing/2014/main" id="{8C213458-390F-A112-59F8-F3826FF32E72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Freeform 61">
                <a:extLst>
                  <a:ext uri="{FF2B5EF4-FFF2-40B4-BE49-F238E27FC236}">
                    <a16:creationId xmlns:a16="http://schemas.microsoft.com/office/drawing/2014/main" id="{A82BE84E-EBCD-FBD7-0292-ED75DA1A9706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Freeform 62">
                <a:extLst>
                  <a:ext uri="{FF2B5EF4-FFF2-40B4-BE49-F238E27FC236}">
                    <a16:creationId xmlns:a16="http://schemas.microsoft.com/office/drawing/2014/main" id="{1481259F-E89F-0E41-361E-BBE87DBEDACA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Freeform 63">
                <a:extLst>
                  <a:ext uri="{FF2B5EF4-FFF2-40B4-BE49-F238E27FC236}">
                    <a16:creationId xmlns:a16="http://schemas.microsoft.com/office/drawing/2014/main" id="{7C9E09B5-753A-3966-7944-B9F163D9A873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Freeform 64">
                <a:extLst>
                  <a:ext uri="{FF2B5EF4-FFF2-40B4-BE49-F238E27FC236}">
                    <a16:creationId xmlns:a16="http://schemas.microsoft.com/office/drawing/2014/main" id="{1C2BADBF-DBDA-E04A-36F6-202CFD18B511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Freeform 65">
                <a:extLst>
                  <a:ext uri="{FF2B5EF4-FFF2-40B4-BE49-F238E27FC236}">
                    <a16:creationId xmlns:a16="http://schemas.microsoft.com/office/drawing/2014/main" id="{07236424-8DAE-C7C4-5B45-6B5C3F52E7F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Freeform 66">
                <a:extLst>
                  <a:ext uri="{FF2B5EF4-FFF2-40B4-BE49-F238E27FC236}">
                    <a16:creationId xmlns:a16="http://schemas.microsoft.com/office/drawing/2014/main" id="{A95F1596-4647-7C36-C1F0-58C908BED687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30893659-8834-E32E-9EB5-033A115498FB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F9449569-ABA4-5335-CB8A-ADD847F5F9F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2840" y="2009868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accent2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1C6BEBB1-4CF5-6338-5C10-2BAE7D7BEB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2840" y="2570818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691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ipp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3502396-7186-7C3C-AC44-60DC1D039F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01072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8791162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80080"/>
            <a:ext cx="7203234" cy="73912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1873633"/>
            <a:ext cx="7203235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47AB4-DD7E-75E0-DF23-6CDDB41DC15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59980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White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401CFAD-8F2D-FA34-0D29-D7560849A1F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36477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A4BC4EF-459A-7845-F619-515A9AFC49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08231" y="1796064"/>
            <a:ext cx="7224958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08231" y="468727"/>
            <a:ext cx="7222868" cy="78857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4D1F134-0F9B-1C7C-FD4D-AA4E27BC0B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501260" y="-1"/>
            <a:ext cx="5681120" cy="6860681"/>
          </a:xfrm>
          <a:custGeom>
            <a:avLst/>
            <a:gdLst>
              <a:gd name="connsiteX0" fmla="*/ 2401045 w 5681120"/>
              <a:gd name="connsiteY0" fmla="*/ 1 h 6860681"/>
              <a:gd name="connsiteX1" fmla="*/ 2801249 w 5681120"/>
              <a:gd name="connsiteY1" fmla="*/ 180595 h 6860681"/>
              <a:gd name="connsiteX2" fmla="*/ 4670917 w 5681120"/>
              <a:gd name="connsiteY2" fmla="*/ 2390776 h 6860681"/>
              <a:gd name="connsiteX3" fmla="*/ 4588491 w 5681120"/>
              <a:gd name="connsiteY3" fmla="*/ 5293107 h 6860681"/>
              <a:gd name="connsiteX4" fmla="*/ 3262051 w 5681120"/>
              <a:gd name="connsiteY4" fmla="*/ 6858001 h 6860681"/>
              <a:gd name="connsiteX5" fmla="*/ 3618408 w 5681120"/>
              <a:gd name="connsiteY5" fmla="*/ 6858001 h 6860681"/>
              <a:gd name="connsiteX6" fmla="*/ 5269351 w 5681120"/>
              <a:gd name="connsiteY6" fmla="*/ 3013902 h 6860681"/>
              <a:gd name="connsiteX7" fmla="*/ 3373222 w 5681120"/>
              <a:gd name="connsiteY7" fmla="*/ 154751 h 6860681"/>
              <a:gd name="connsiteX8" fmla="*/ 3087362 w 5681120"/>
              <a:gd name="connsiteY8" fmla="*/ 1 h 6860681"/>
              <a:gd name="connsiteX9" fmla="*/ 0 w 5681120"/>
              <a:gd name="connsiteY9" fmla="*/ 0 h 6860681"/>
              <a:gd name="connsiteX10" fmla="*/ 3888685 w 5681120"/>
              <a:gd name="connsiteY10" fmla="*/ 0 h 6860681"/>
              <a:gd name="connsiteX11" fmla="*/ 5437733 w 5681120"/>
              <a:gd name="connsiteY11" fmla="*/ 5161393 h 6860681"/>
              <a:gd name="connsiteX12" fmla="*/ 4096079 w 5681120"/>
              <a:gd name="connsiteY12" fmla="*/ 6860681 h 6860681"/>
              <a:gd name="connsiteX13" fmla="*/ 0 w 5681120"/>
              <a:gd name="connsiteY13" fmla="*/ 6860681 h 68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1120" h="6860681">
                <a:moveTo>
                  <a:pt x="2401045" y="1"/>
                </a:moveTo>
                <a:cubicBezTo>
                  <a:pt x="2536900" y="51563"/>
                  <a:pt x="2670470" y="111761"/>
                  <a:pt x="2801249" y="180595"/>
                </a:cubicBezTo>
                <a:cubicBezTo>
                  <a:pt x="3667521" y="635700"/>
                  <a:pt x="4330932" y="1420941"/>
                  <a:pt x="4670917" y="2390776"/>
                </a:cubicBezTo>
                <a:cubicBezTo>
                  <a:pt x="5011728" y="3362644"/>
                  <a:pt x="4982476" y="4393376"/>
                  <a:pt x="4588491" y="5293107"/>
                </a:cubicBezTo>
                <a:cubicBezTo>
                  <a:pt x="4303646" y="5943665"/>
                  <a:pt x="3845002" y="6480621"/>
                  <a:pt x="3262051" y="6858001"/>
                </a:cubicBezTo>
                <a:lnTo>
                  <a:pt x="3618408" y="6858001"/>
                </a:lnTo>
                <a:cubicBezTo>
                  <a:pt x="4810199" y="6005133"/>
                  <a:pt x="5490171" y="4511613"/>
                  <a:pt x="5269351" y="3013902"/>
                </a:cubicBezTo>
                <a:cubicBezTo>
                  <a:pt x="5097201" y="1810831"/>
                  <a:pt x="4406061" y="768669"/>
                  <a:pt x="3373222" y="154751"/>
                </a:cubicBezTo>
                <a:cubicBezTo>
                  <a:pt x="3279501" y="99125"/>
                  <a:pt x="3184129" y="47499"/>
                  <a:pt x="3087362" y="1"/>
                </a:cubicBezTo>
                <a:close/>
                <a:moveTo>
                  <a:pt x="0" y="0"/>
                </a:moveTo>
                <a:lnTo>
                  <a:pt x="3888685" y="0"/>
                </a:lnTo>
                <a:cubicBezTo>
                  <a:pt x="5541875" y="1030183"/>
                  <a:pt x="6033690" y="3349918"/>
                  <a:pt x="5437733" y="5161393"/>
                </a:cubicBezTo>
                <a:cubicBezTo>
                  <a:pt x="5188744" y="5932457"/>
                  <a:pt x="4704167" y="6494906"/>
                  <a:pt x="4096079" y="6860681"/>
                </a:cubicBezTo>
                <a:cubicBezTo>
                  <a:pt x="4096079" y="6860681"/>
                  <a:pt x="0" y="6860681"/>
                  <a:pt x="0" y="68606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9978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44B4-6A6B-CAD6-F284-C7A736C9F4DE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284103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White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48B302D-BC32-46C9-8136-9A9463C109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2758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62971"/>
            <a:ext cx="7227887" cy="1423941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181558"/>
            <a:ext cx="7227887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4B548D2-5EBF-4A1A-1296-5A94525CA1C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29794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Graphic 8">
            <a:extLst>
              <a:ext uri="{FF2B5EF4-FFF2-40B4-BE49-F238E27FC236}">
                <a16:creationId xmlns:a16="http://schemas.microsoft.com/office/drawing/2014/main" id="{13C6ED88-473F-97CE-5D8A-37949B6269B5}"/>
              </a:ext>
            </a:extLst>
          </p:cNvPr>
          <p:cNvSpPr>
            <a:spLocks noChangeAspect="1"/>
          </p:cNvSpPr>
          <p:nvPr userDrawn="1"/>
        </p:nvSpPr>
        <p:spPr>
          <a:xfrm>
            <a:off x="8086564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5" name="Graphic 2">
            <a:extLst>
              <a:ext uri="{FF2B5EF4-FFF2-40B4-BE49-F238E27FC236}">
                <a16:creationId xmlns:a16="http://schemas.microsoft.com/office/drawing/2014/main" id="{FBA3FC31-8616-B4A4-75F8-EDCF57EFAD28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4E0DA-71D0-4809-68C6-C22DDC188ADF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80783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BB95BFB-1C9B-7F73-FE6E-C1B6DF4BC76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54220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10709641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902803"/>
            <a:ext cx="10709641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24501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33BAC84-D7A3-B760-B89B-3AD4509AE5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7915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10709641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F9F735-2C47-9963-7A4B-045DA79FA3EB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EA4C7E-4FBA-0E1C-21F2-5491C64B1F19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97D1C9E-CC8F-2B74-5D70-96322F2D37E7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16F972D-9BD9-0694-0954-11BE2B3B6AF5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ADCD496-BB0C-A0A7-17C4-D67E2CCBED4F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A895183-8E11-2B3C-D535-8BA871E93515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C34E75-0917-D560-B2CF-4849532611F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F9E6543-DD03-1A7D-9536-5328BEF4C552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4522E10-4BB7-5DE0-369F-E9CA3624E8FB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05FDA7-3F7B-9602-8291-DB71CF5D7249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F86B99B-9E8E-B1DF-C033-E8A9BBBE8DBB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27EC6C4-A05C-9042-4058-7BD2A5C0A86E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A6D30E9-993A-5CAA-226C-06546029187E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ABD577E-22AB-9F54-06A6-C02C5EC2C1C0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92EAEF2-9641-AA4E-CB81-46B8285F25CA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E70F956-A2C9-7793-793E-23691F121A4A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2EE1F47-DEBF-83EE-8230-F0DFDC33740D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D11FAE5-0FE5-6DFB-CF62-A2D9F843A9FF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B4F082A-44F4-602D-4DAE-61E5DC5D8FA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68B18E-B566-2A91-78D6-3E41A62CDEA0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EC8150-184C-BCA5-959F-85AB552E2C13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8B4B066-9788-1CA0-45DC-38270C80F0D1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31A0124-6DD5-A40D-5700-B5BA89CB2F3B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93FC56F-CB78-1366-810D-0D90B20E289A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2C2126D-31A4-3D31-D1C7-093BDB360300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2770526-2665-AECF-6822-D36268BC308B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E3DE875-3BA9-91F8-3460-F44C1C5AEBC5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A3E39DB-4B9E-C244-7282-C1E318A81FE4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5E448E1-3B35-0909-4651-0C94CDA4AF65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14F5D69-0DF9-8BD2-334B-F9AD8CEA8AE5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B21308D-22A4-21B8-E627-C1B407155B75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935EE64-946B-943D-69C6-301425071BEA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D509208-EC54-F06D-51C2-8ABD6B2933DE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1D60477-8694-001A-EB3A-5D9A65F81A7A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C057152-CD4B-AED0-B5F6-D308B3FC749B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236CFAF-A2C1-2F42-471A-A1675B8083D7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C4C1518-DE73-4351-A3B8-FE4C0ACC37E4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8D233B5-7F29-D9C9-B6C2-336DC5574509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68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951054-B850-07B7-FC74-0CD001DF9F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7378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6"/>
            <a:ext cx="6011494" cy="918899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902803"/>
            <a:ext cx="10709641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A9AB0249-5C41-F7DB-A1B9-B4ABC05BAD7C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DD5CE-5B96-CFA0-2378-B914E3BB9167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2827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_White_Pebbl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0738570-13FD-C02F-5571-EDEC5BFFD0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5789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69029"/>
            <a:ext cx="6700349" cy="799348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2011768"/>
            <a:ext cx="6363241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87563" y="1554611"/>
            <a:ext cx="4320000" cy="4062865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38881-0C9F-BBFA-7B14-843C2B2ED06B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89960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_Lis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CD7E544-6041-153B-1598-2FE0B2978FA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6992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160CCCF0-FF52-334B-607F-3D23F714FF5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620752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15C15C35-1275-8D82-7B48-0886DD32ED4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4647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BD46D2-CA89-C54B-C214-28C1A939FDD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503403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ppl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C4EA771-517B-EDB5-CBB1-421886CD5D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92285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raphic 2">
            <a:extLst>
              <a:ext uri="{FF2B5EF4-FFF2-40B4-BE49-F238E27FC236}">
                <a16:creationId xmlns:a16="http://schemas.microsoft.com/office/drawing/2014/main" id="{240D5921-FD2C-1B1F-1965-9B2EA10E80F6}"/>
              </a:ext>
            </a:extLst>
          </p:cNvPr>
          <p:cNvSpPr/>
          <p:nvPr userDrawn="1"/>
        </p:nvSpPr>
        <p:spPr>
          <a:xfrm>
            <a:off x="-4472022" y="-429564"/>
            <a:ext cx="7877814" cy="7894663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47DA8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4C7A87B-E30C-524E-29BB-1119FF170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80330" y="534494"/>
            <a:ext cx="7552858" cy="621953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80330" y="1695110"/>
            <a:ext cx="7552858" cy="3467779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DF0E65-D1B5-96A3-4B29-D20D6DF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7478A8-69C0-B731-FE98-D501D1C848B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94977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105857A-2F57-6001-3793-41DF295AD8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16720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5137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12896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DD2CE3B-9AE9-F714-FD8C-7A90F050B1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86257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5137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FFC50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011458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AB83A55-19E9-6242-BF1F-D4598D5318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6410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5137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FF5D00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40079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FA85ACE-A959-A0B6-195E-5EF72C080B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8869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5137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0098FF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97577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6E47164-B285-3523-5126-CDCB4B66BA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5891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6825" y="456478"/>
            <a:ext cx="6914274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12788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FF5D00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22360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_Green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4F9ED47-84E1-049C-AD9A-D6B98A335A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5774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2017" y="456478"/>
            <a:ext cx="5329082" cy="74524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036C2-4F5F-9FD4-809E-3237384E856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2B051417-E233-CE79-D9EA-45CDB44E25B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3582711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chemeClr val="accent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0293E-320E-6736-0532-1016BDA1FC9D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27864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87074026-BBF1-A427-075D-7B47A39B64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2460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470286"/>
            <a:ext cx="6495652" cy="811667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2013412"/>
            <a:ext cx="6495652" cy="349447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3DE87B-F3CF-8604-3151-9C19D269FD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8056" y="0"/>
            <a:ext cx="5318775" cy="6860682"/>
          </a:xfrm>
          <a:custGeom>
            <a:avLst/>
            <a:gdLst>
              <a:gd name="connsiteX0" fmla="*/ 1792436 w 5318775"/>
              <a:gd name="connsiteY0" fmla="*/ 0 h 6860682"/>
              <a:gd name="connsiteX1" fmla="*/ 5318775 w 5318775"/>
              <a:gd name="connsiteY1" fmla="*/ 0 h 6860682"/>
              <a:gd name="connsiteX2" fmla="*/ 5318775 w 5318775"/>
              <a:gd name="connsiteY2" fmla="*/ 6860682 h 6860682"/>
              <a:gd name="connsiteX3" fmla="*/ 1585041 w 5318775"/>
              <a:gd name="connsiteY3" fmla="*/ 6860682 h 6860682"/>
              <a:gd name="connsiteX4" fmla="*/ 243389 w 5318775"/>
              <a:gd name="connsiteY4" fmla="*/ 5161393 h 6860682"/>
              <a:gd name="connsiteX5" fmla="*/ 1792436 w 5318775"/>
              <a:gd name="connsiteY5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8775" h="6860682">
                <a:moveTo>
                  <a:pt x="1792436" y="0"/>
                </a:moveTo>
                <a:lnTo>
                  <a:pt x="5318775" y="0"/>
                </a:lnTo>
                <a:lnTo>
                  <a:pt x="5318775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E17556F4-8ED1-9969-CD3F-1525217E1E0A}"/>
              </a:ext>
            </a:extLst>
          </p:cNvPr>
          <p:cNvSpPr>
            <a:spLocks noChangeAspect="1"/>
          </p:cNvSpPr>
          <p:nvPr/>
        </p:nvSpPr>
        <p:spPr>
          <a:xfrm>
            <a:off x="8094826" y="0"/>
            <a:ext cx="1926945" cy="6459038"/>
          </a:xfrm>
          <a:custGeom>
            <a:avLst/>
            <a:gdLst>
              <a:gd name="connsiteX0" fmla="*/ 1215570 w 1926945"/>
              <a:gd name="connsiteY0" fmla="*/ 0 h 6459038"/>
              <a:gd name="connsiteX1" fmla="*/ 396914 w 1926945"/>
              <a:gd name="connsiteY1" fmla="*/ 5502156 h 6459038"/>
              <a:gd name="connsiteX2" fmla="*/ 420148 w 1926945"/>
              <a:gd name="connsiteY2" fmla="*/ 5558753 h 6459038"/>
              <a:gd name="connsiteX3" fmla="*/ 432155 w 1926945"/>
              <a:gd name="connsiteY3" fmla="*/ 5587377 h 6459038"/>
              <a:gd name="connsiteX4" fmla="*/ 440203 w 1926945"/>
              <a:gd name="connsiteY4" fmla="*/ 5596875 h 6459038"/>
              <a:gd name="connsiteX5" fmla="*/ 492837 w 1926945"/>
              <a:gd name="connsiteY5" fmla="*/ 5633436 h 6459038"/>
              <a:gd name="connsiteX6" fmla="*/ 525742 w 1926945"/>
              <a:gd name="connsiteY6" fmla="*/ 5640331 h 6459038"/>
              <a:gd name="connsiteX7" fmla="*/ 610242 w 1926945"/>
              <a:gd name="connsiteY7" fmla="*/ 5611577 h 6459038"/>
              <a:gd name="connsiteX8" fmla="*/ 639318 w 1926945"/>
              <a:gd name="connsiteY8" fmla="*/ 5481404 h 6459038"/>
              <a:gd name="connsiteX9" fmla="*/ 767042 w 1926945"/>
              <a:gd name="connsiteY9" fmla="*/ 1582249 h 6459038"/>
              <a:gd name="connsiteX10" fmla="*/ 1926945 w 1926945"/>
              <a:gd name="connsiteY10" fmla="*/ 0 h 6459038"/>
              <a:gd name="connsiteX11" fmla="*/ 1215570 w 1926945"/>
              <a:gd name="connsiteY11" fmla="*/ 0 h 6459038"/>
              <a:gd name="connsiteX12" fmla="*/ 1095504 w 1926945"/>
              <a:gd name="connsiteY12" fmla="*/ 6179501 h 6459038"/>
              <a:gd name="connsiteX13" fmla="*/ 732969 w 1926945"/>
              <a:gd name="connsiteY13" fmla="*/ 5966123 h 6459038"/>
              <a:gd name="connsiteX14" fmla="*/ 789433 w 1926945"/>
              <a:gd name="connsiteY14" fmla="*/ 6327759 h 6459038"/>
              <a:gd name="connsiteX15" fmla="*/ 1082524 w 1926945"/>
              <a:gd name="connsiteY15" fmla="*/ 6428073 h 6459038"/>
              <a:gd name="connsiteX16" fmla="*/ 1095504 w 1926945"/>
              <a:gd name="connsiteY16" fmla="*/ 6179501 h 64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6945" h="6459038">
                <a:moveTo>
                  <a:pt x="1215570" y="0"/>
                </a:moveTo>
                <a:cubicBezTo>
                  <a:pt x="2189" y="1519862"/>
                  <a:pt x="-364305" y="3650388"/>
                  <a:pt x="396914" y="5502156"/>
                </a:cubicBezTo>
                <a:cubicBezTo>
                  <a:pt x="404443" y="5521087"/>
                  <a:pt x="412295" y="5539888"/>
                  <a:pt x="420148" y="5558753"/>
                </a:cubicBezTo>
                <a:lnTo>
                  <a:pt x="432155" y="5587377"/>
                </a:lnTo>
                <a:lnTo>
                  <a:pt x="440203" y="5596875"/>
                </a:lnTo>
                <a:cubicBezTo>
                  <a:pt x="454351" y="5613594"/>
                  <a:pt x="472653" y="5626150"/>
                  <a:pt x="492837" y="5633436"/>
                </a:cubicBezTo>
                <a:cubicBezTo>
                  <a:pt x="503351" y="5637274"/>
                  <a:pt x="514449" y="5639615"/>
                  <a:pt x="525742" y="5640331"/>
                </a:cubicBezTo>
                <a:cubicBezTo>
                  <a:pt x="556959" y="5642413"/>
                  <a:pt x="587722" y="5631939"/>
                  <a:pt x="610242" y="5611577"/>
                </a:cubicBezTo>
                <a:cubicBezTo>
                  <a:pt x="645029" y="5579961"/>
                  <a:pt x="656711" y="5529674"/>
                  <a:pt x="639318" y="5481404"/>
                </a:cubicBezTo>
                <a:cubicBezTo>
                  <a:pt x="139194" y="4198730"/>
                  <a:pt x="184559" y="2814051"/>
                  <a:pt x="767042" y="1582249"/>
                </a:cubicBezTo>
                <a:cubicBezTo>
                  <a:pt x="1049489" y="985051"/>
                  <a:pt x="1443695" y="450566"/>
                  <a:pt x="1926945" y="0"/>
                </a:cubicBezTo>
                <a:lnTo>
                  <a:pt x="1215570" y="0"/>
                </a:lnTo>
                <a:close/>
                <a:moveTo>
                  <a:pt x="1095504" y="6179501"/>
                </a:moveTo>
                <a:cubicBezTo>
                  <a:pt x="1037093" y="6109372"/>
                  <a:pt x="782878" y="5942443"/>
                  <a:pt x="732969" y="5966123"/>
                </a:cubicBezTo>
                <a:cubicBezTo>
                  <a:pt x="682996" y="5989737"/>
                  <a:pt x="723688" y="6212483"/>
                  <a:pt x="789433" y="6327759"/>
                </a:cubicBezTo>
                <a:cubicBezTo>
                  <a:pt x="834733" y="6407125"/>
                  <a:pt x="984199" y="6512058"/>
                  <a:pt x="1082524" y="6428073"/>
                </a:cubicBezTo>
                <a:cubicBezTo>
                  <a:pt x="1180848" y="6344153"/>
                  <a:pt x="1153914" y="6249694"/>
                  <a:pt x="1095504" y="6179501"/>
                </a:cubicBezTo>
                <a:close/>
              </a:path>
            </a:pathLst>
          </a:custGeom>
          <a:solidFill>
            <a:srgbClr val="47D985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89C8C-B0E0-A24B-E8DD-407ABF9FCF3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14163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B01FE69-0C65-179F-5034-A162BA1EEE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82430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CDC415B-B0B1-B0CE-EF86-346D3A4E6A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83301"/>
            <a:ext cx="10851869" cy="86140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C856C53-41D8-E57F-E2AF-85123A7888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1" y="1880278"/>
            <a:ext cx="10851869" cy="3459100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83D4CB-E925-A99C-ECCA-059AA920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5841DF-AA32-D25A-06CB-0DA7E4678891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33429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_Green_Pebbl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85A652B1-B0EB-7096-FF79-5CD2F85489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5666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2" y="470286"/>
            <a:ext cx="6611563" cy="651486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419" y="1685365"/>
            <a:ext cx="5437187" cy="384328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  <a:p>
            <a:pPr lvl="0"/>
            <a:r>
              <a:rPr lang="en-GB"/>
              <a:t>Duis autem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eum</a:t>
            </a:r>
            <a:r>
              <a:rPr lang="en-GB"/>
              <a:t> </a:t>
            </a:r>
            <a:r>
              <a:rPr lang="en-GB" err="1"/>
              <a:t>iriure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hendrerit</a:t>
            </a:r>
            <a:r>
              <a:rPr lang="en-GB"/>
              <a:t> in </a:t>
            </a:r>
            <a:r>
              <a:rPr lang="en-GB" err="1"/>
              <a:t>vulputate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illum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feugiat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facilisis</a:t>
            </a:r>
            <a:r>
              <a:rPr lang="en-GB"/>
              <a:t> at </a:t>
            </a:r>
            <a:r>
              <a:rPr lang="en-GB" err="1"/>
              <a:t>vero</a:t>
            </a:r>
            <a:r>
              <a:rPr lang="en-GB"/>
              <a:t> eros et </a:t>
            </a:r>
            <a:r>
              <a:rPr lang="en-GB" err="1"/>
              <a:t>accumsan</a:t>
            </a:r>
            <a:r>
              <a:rPr lang="en-GB"/>
              <a:t> et </a:t>
            </a:r>
            <a:r>
              <a:rPr lang="en-GB" err="1"/>
              <a:t>iusto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 </a:t>
            </a:r>
            <a:r>
              <a:rPr lang="en-GB" err="1"/>
              <a:t>dignissim</a:t>
            </a:r>
            <a:r>
              <a:rPr lang="en-GB"/>
              <a:t> qui </a:t>
            </a:r>
            <a:r>
              <a:rPr lang="en-GB" err="1"/>
              <a:t>blandit</a:t>
            </a:r>
            <a:r>
              <a:rPr lang="en-GB"/>
              <a:t> </a:t>
            </a:r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luptatum</a:t>
            </a:r>
            <a:r>
              <a:rPr lang="en-GB"/>
              <a:t> </a:t>
            </a:r>
            <a:r>
              <a:rPr lang="en-GB" err="1"/>
              <a:t>zzril</a:t>
            </a:r>
            <a:r>
              <a:rPr lang="en-GB"/>
              <a:t> </a:t>
            </a:r>
            <a:r>
              <a:rPr lang="en-GB" err="1"/>
              <a:t>delenit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duis</a:t>
            </a:r>
            <a:r>
              <a:rPr lang="en-GB"/>
              <a:t> </a:t>
            </a:r>
            <a:r>
              <a:rPr lang="en-GB" err="1"/>
              <a:t>dolorete</a:t>
            </a:r>
            <a:r>
              <a:rPr lang="en-GB"/>
              <a:t> </a:t>
            </a:r>
            <a:r>
              <a:rPr lang="en-GB" err="1"/>
              <a:t>feugait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facilisi</a:t>
            </a:r>
            <a:r>
              <a:rPr lang="en-GB"/>
              <a:t>.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D049BA-8763-7863-E7E0-8A31A943875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11158" y="1565479"/>
            <a:ext cx="4320000" cy="3974134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9B523-BD25-2F83-CBFF-481A7AADE5DA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84675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is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882EDFA1-3163-7855-50DB-3DD3053B1A3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15910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Placeholder 11">
            <a:extLst>
              <a:ext uri="{FF2B5EF4-FFF2-40B4-BE49-F238E27FC236}">
                <a16:creationId xmlns:a16="http://schemas.microsoft.com/office/drawing/2014/main" id="{260C0866-42F7-35D3-996A-A5C45018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1</a:t>
            </a:r>
            <a:endParaRPr lang="en-NL"/>
          </a:p>
        </p:txBody>
      </p:sp>
      <p:sp>
        <p:nvSpPr>
          <p:cNvPr id="77" name="Text Placeholder 11">
            <a:extLst>
              <a:ext uri="{FF2B5EF4-FFF2-40B4-BE49-F238E27FC236}">
                <a16:creationId xmlns:a16="http://schemas.microsoft.com/office/drawing/2014/main" id="{E5F2EDD0-06C6-9BD2-0A3E-968675239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EE0B6F4-87E6-4F9F-0680-97D8843E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C37CBB0-B119-C056-ACE1-050494F161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0119C8-1D9A-0DFA-77E1-D96E4EC70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2914D5C-66D1-2DD5-239D-D767E5AD9F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NL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EAB911-B33D-DF2F-9631-A9EE94552A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80FA60A-84B6-E342-F780-1771576770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AB5D0-7F86-EA91-AB9B-1A439E9373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2</a:t>
            </a:r>
            <a:endParaRPr lang="en-NL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FC37118-FC7D-57FD-16B1-A498B8326C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47DA86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Header 3</a:t>
            </a:r>
            <a:endParaRPr lang="en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716FDF-A0BE-2F3E-E229-980A086CDA4C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4809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43733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C725042C-B958-997F-66D1-C2F1AD4B4C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1190793"/>
            <a:ext cx="10874375" cy="4765870"/>
          </a:xfrm>
        </p:spPr>
        <p:txBody>
          <a:bodyPr>
            <a:noAutofit/>
          </a:bodyPr>
          <a:lstStyle>
            <a:lvl1pPr marL="216000" indent="-180000"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043749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31" name="Graphic 2">
            <a:extLst>
              <a:ext uri="{FF2B5EF4-FFF2-40B4-BE49-F238E27FC236}">
                <a16:creationId xmlns:a16="http://schemas.microsoft.com/office/drawing/2014/main" id="{33B38EB3-F919-6202-9B4A-C5EAA1171040}"/>
              </a:ext>
            </a:extLst>
          </p:cNvPr>
          <p:cNvSpPr>
            <a:spLocks noChangeAspect="1"/>
          </p:cNvSpPr>
          <p:nvPr userDrawn="1"/>
        </p:nvSpPr>
        <p:spPr>
          <a:xfrm>
            <a:off x="11586513" y="161651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C7FDD-8F00-03A5-FF01-40BD953814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71349AAA-C9D6-ACEF-1AF3-1A22EFB276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4" y="470287"/>
            <a:ext cx="6011494" cy="508954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A captivating headline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23942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EF111A7-11E8-D814-949F-426F2CB7A0C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2767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raphic 48">
            <a:extLst>
              <a:ext uri="{FF2B5EF4-FFF2-40B4-BE49-F238E27FC236}">
                <a16:creationId xmlns:a16="http://schemas.microsoft.com/office/drawing/2014/main" id="{75DAC041-23E1-D93E-FCC2-75B842262D09}"/>
              </a:ext>
            </a:extLst>
          </p:cNvPr>
          <p:cNvSpPr/>
          <p:nvPr userDrawn="1"/>
        </p:nvSpPr>
        <p:spPr>
          <a:xfrm>
            <a:off x="674768" y="1054310"/>
            <a:ext cx="5097382" cy="4749380"/>
          </a:xfrm>
          <a:custGeom>
            <a:avLst/>
            <a:gdLst>
              <a:gd name="connsiteX0" fmla="*/ 1070344 w 1189060"/>
              <a:gd name="connsiteY0" fmla="*/ 868013 h 1107882"/>
              <a:gd name="connsiteX1" fmla="*/ 469749 w 1189060"/>
              <a:gd name="connsiteY1" fmla="*/ 1107567 h 1107882"/>
              <a:gd name="connsiteX2" fmla="*/ 46424 w 1189060"/>
              <a:gd name="connsiteY2" fmla="*/ 845915 h 1107882"/>
              <a:gd name="connsiteX3" fmla="*/ 119284 w 1189060"/>
              <a:gd name="connsiteY3" fmla="*/ 190976 h 1107882"/>
              <a:gd name="connsiteX4" fmla="*/ 511437 w 1189060"/>
              <a:gd name="connsiteY4" fmla="*/ 0 h 1107882"/>
              <a:gd name="connsiteX5" fmla="*/ 665779 w 1189060"/>
              <a:gd name="connsiteY5" fmla="*/ 19050 h 1107882"/>
              <a:gd name="connsiteX6" fmla="*/ 1186029 w 1189060"/>
              <a:gd name="connsiteY6" fmla="*/ 521303 h 1107882"/>
              <a:gd name="connsiteX7" fmla="*/ 1070344 w 1189060"/>
              <a:gd name="connsiteY7" fmla="*/ 868013 h 110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9060" h="1107882">
                <a:moveTo>
                  <a:pt x="1070344" y="868013"/>
                </a:moveTo>
                <a:cubicBezTo>
                  <a:pt x="934668" y="1017556"/>
                  <a:pt x="692781" y="1114139"/>
                  <a:pt x="469749" y="1107567"/>
                </a:cubicBezTo>
                <a:cubicBezTo>
                  <a:pt x="272109" y="1104329"/>
                  <a:pt x="105924" y="1001649"/>
                  <a:pt x="46424" y="845915"/>
                </a:cubicBezTo>
                <a:cubicBezTo>
                  <a:pt x="-36289" y="631412"/>
                  <a:pt x="-6350" y="362045"/>
                  <a:pt x="119284" y="190976"/>
                </a:cubicBezTo>
                <a:cubicBezTo>
                  <a:pt x="212419" y="66104"/>
                  <a:pt x="350748" y="0"/>
                  <a:pt x="511437" y="0"/>
                </a:cubicBezTo>
                <a:cubicBezTo>
                  <a:pt x="560990" y="0"/>
                  <a:pt x="612626" y="6287"/>
                  <a:pt x="665779" y="19050"/>
                </a:cubicBezTo>
                <a:cubicBezTo>
                  <a:pt x="931068" y="82868"/>
                  <a:pt x="1144909" y="289370"/>
                  <a:pt x="1186029" y="521303"/>
                </a:cubicBezTo>
                <a:cubicBezTo>
                  <a:pt x="1200904" y="648367"/>
                  <a:pt x="1160827" y="768287"/>
                  <a:pt x="1070344" y="868013"/>
                </a:cubicBezTo>
              </a:path>
            </a:pathLst>
          </a:custGeom>
          <a:solidFill>
            <a:schemeClr val="tx1"/>
          </a:solidFill>
          <a:ln w="9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BC006-C4FF-A1F4-36AF-0C94003C2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9849" y="549275"/>
            <a:ext cx="5113339" cy="575944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 dirty="0"/>
              <a:t>Chapter Slide Title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78FF-8076-D182-237A-7F57163EC8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768" y="2161200"/>
            <a:ext cx="5097382" cy="259336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00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146886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2823B19-EE62-D25F-1BE5-C20FFB6F04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395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D288F47-5881-6080-C980-2A2AD3E2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2" y="2766218"/>
            <a:ext cx="10874375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90000"/>
              </a:lnSpc>
              <a:defRPr sz="65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GB" dirty="0"/>
              <a:t>Chapter Slide Title</a:t>
            </a:r>
            <a:endParaRPr lang="en-NL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2E93567-6F5B-4FC6-6CBE-65990259E1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2" y="4091781"/>
            <a:ext cx="10874376" cy="6268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With </a:t>
            </a:r>
            <a:r>
              <a:rPr lang="en-GB" dirty="0" err="1"/>
              <a:t>subheadline</a:t>
            </a:r>
            <a:endParaRPr lang="en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172E3E-335A-B483-BB34-6EE33C77F5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549274"/>
            <a:ext cx="5113336" cy="168163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25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01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0755954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ist (Light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1A78534-34DB-FE43-DC7D-5369929A5AD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01139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97F53-639D-93C5-615B-372205021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8500907-6177-1837-EE8C-28EBF9D577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Header 1</a:t>
            </a:r>
            <a:endParaRPr lang="en-NL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FFE71A5-58F5-11A2-E38C-407FB3D38E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  <a:endParaRPr lang="en-NL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2D89C5-8B8A-0FBA-F742-DCE5B63EDD5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9918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36AA97-F495-8EAD-7D23-C05F66EFBF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345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  <a:endParaRPr lang="en-NL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C963B89-7477-66FC-0968-BBA6D8F2DC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3546" y="4275516"/>
            <a:ext cx="3187973" cy="1634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  <a:endParaRPr lang="en-NL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3E2FBDF-5239-189C-2DB8-DBBB70EB6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63119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F5CC71D-15CD-C902-7B81-E9881716049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8386" y="704844"/>
            <a:ext cx="2948828" cy="2773308"/>
          </a:xfrm>
          <a:custGeom>
            <a:avLst/>
            <a:gdLst>
              <a:gd name="connsiteX0" fmla="*/ 1236921 w 2873596"/>
              <a:gd name="connsiteY0" fmla="*/ 501 h 2702552"/>
              <a:gd name="connsiteX1" fmla="*/ 2863008 w 2873596"/>
              <a:gd name="connsiteY1" fmla="*/ 1247274 h 2702552"/>
              <a:gd name="connsiteX2" fmla="*/ 1432002 w 2873596"/>
              <a:gd name="connsiteY2" fmla="*/ 2688059 h 2702552"/>
              <a:gd name="connsiteX3" fmla="*/ 83227 w 2873596"/>
              <a:gd name="connsiteY3" fmla="*/ 1943407 h 2702552"/>
              <a:gd name="connsiteX4" fmla="*/ 748901 w 2873596"/>
              <a:gd name="connsiteY4" fmla="*/ 105295 h 2702552"/>
              <a:gd name="connsiteX5" fmla="*/ 1236921 w 2873596"/>
              <a:gd name="connsiteY5" fmla="*/ 501 h 27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596" h="2702552">
                <a:moveTo>
                  <a:pt x="1236921" y="501"/>
                </a:moveTo>
                <a:cubicBezTo>
                  <a:pt x="1963411" y="-18569"/>
                  <a:pt x="2731272" y="509660"/>
                  <a:pt x="2863008" y="1247274"/>
                </a:cubicBezTo>
                <a:cubicBezTo>
                  <a:pt x="2977467" y="2067399"/>
                  <a:pt x="2141704" y="2622147"/>
                  <a:pt x="1432002" y="2688059"/>
                </a:cubicBezTo>
                <a:cubicBezTo>
                  <a:pt x="865585" y="2765808"/>
                  <a:pt x="273366" y="2532613"/>
                  <a:pt x="83227" y="1943407"/>
                </a:cubicBezTo>
                <a:cubicBezTo>
                  <a:pt x="-136064" y="1276576"/>
                  <a:pt x="75351" y="408357"/>
                  <a:pt x="748901" y="105295"/>
                </a:cubicBezTo>
                <a:cubicBezTo>
                  <a:pt x="903821" y="38449"/>
                  <a:pt x="1069269" y="4902"/>
                  <a:pt x="1236921" y="50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E41D0B81-9E30-7BC1-D8EE-C0A7FCABD9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00345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Header 2</a:t>
            </a:r>
            <a:endParaRPr lang="en-NL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1235BED-6852-1C88-8BB1-C82C767687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43546" y="3755424"/>
            <a:ext cx="3187973" cy="520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Header 3</a:t>
            </a:r>
            <a:endParaRPr lang="en-NL" dirty="0"/>
          </a:p>
        </p:txBody>
      </p:sp>
      <p:sp>
        <p:nvSpPr>
          <p:cNvPr id="3" name="Graphic 2">
            <a:extLst>
              <a:ext uri="{FF2B5EF4-FFF2-40B4-BE49-F238E27FC236}">
                <a16:creationId xmlns:a16="http://schemas.microsoft.com/office/drawing/2014/main" id="{2813787A-E452-2B9D-5A4B-1983A32426FA}"/>
              </a:ext>
            </a:extLst>
          </p:cNvPr>
          <p:cNvSpPr>
            <a:spLocks noChangeAspect="1"/>
          </p:cNvSpPr>
          <p:nvPr userDrawn="1"/>
        </p:nvSpPr>
        <p:spPr>
          <a:xfrm>
            <a:off x="11707563" y="112794"/>
            <a:ext cx="307976" cy="308635"/>
          </a:xfrm>
          <a:custGeom>
            <a:avLst/>
            <a:gdLst>
              <a:gd name="connsiteX0" fmla="*/ 1633956 w 7877814"/>
              <a:gd name="connsiteY0" fmla="*/ 6842469 h 7894663"/>
              <a:gd name="connsiteX1" fmla="*/ 1685582 w 7877814"/>
              <a:gd name="connsiteY1" fmla="*/ 7013474 h 7894663"/>
              <a:gd name="connsiteX2" fmla="*/ 1462760 w 7877814"/>
              <a:gd name="connsiteY2" fmla="*/ 7017093 h 7894663"/>
              <a:gd name="connsiteX3" fmla="*/ 1336586 w 7877814"/>
              <a:gd name="connsiteY3" fmla="*/ 6786652 h 7894663"/>
              <a:gd name="connsiteX4" fmla="*/ 1633956 w 7877814"/>
              <a:gd name="connsiteY4" fmla="*/ 6842469 h 7894663"/>
              <a:gd name="connsiteX5" fmla="*/ 5700814 w 7877814"/>
              <a:gd name="connsiteY5" fmla="*/ 3781768 h 7894663"/>
              <a:gd name="connsiteX6" fmla="*/ 5549430 w 7877814"/>
              <a:gd name="connsiteY6" fmla="*/ 4357015 h 7894663"/>
              <a:gd name="connsiteX7" fmla="*/ 4782604 w 7877814"/>
              <a:gd name="connsiteY7" fmla="*/ 4800880 h 7894663"/>
              <a:gd name="connsiteX8" fmla="*/ 4590135 w 7877814"/>
              <a:gd name="connsiteY8" fmla="*/ 4821009 h 7894663"/>
              <a:gd name="connsiteX9" fmla="*/ 3790480 w 7877814"/>
              <a:gd name="connsiteY9" fmla="*/ 4330916 h 7894663"/>
              <a:gd name="connsiteX10" fmla="*/ 4238663 w 7877814"/>
              <a:gd name="connsiteY10" fmla="*/ 2991193 h 7894663"/>
              <a:gd name="connsiteX11" fmla="*/ 5140172 w 7877814"/>
              <a:gd name="connsiteY11" fmla="*/ 3049042 h 7894663"/>
              <a:gd name="connsiteX12" fmla="*/ 5700687 w 7877814"/>
              <a:gd name="connsiteY12" fmla="*/ 3780752 h 7894663"/>
              <a:gd name="connsiteX13" fmla="*/ 5700814 w 7877814"/>
              <a:gd name="connsiteY13" fmla="*/ 3781768 h 7894663"/>
              <a:gd name="connsiteX14" fmla="*/ 5426684 w 7877814"/>
              <a:gd name="connsiteY14" fmla="*/ 3824948 h 7894663"/>
              <a:gd name="connsiteX15" fmla="*/ 4826482 w 7877814"/>
              <a:gd name="connsiteY15" fmla="*/ 3248686 h 7894663"/>
              <a:gd name="connsiteX16" fmla="*/ 4648365 w 7877814"/>
              <a:gd name="connsiteY16" fmla="*/ 3226842 h 7894663"/>
              <a:gd name="connsiteX17" fmla="*/ 4195991 w 7877814"/>
              <a:gd name="connsiteY17" fmla="*/ 3445980 h 7894663"/>
              <a:gd name="connsiteX18" fmla="*/ 4111980 w 7877814"/>
              <a:gd name="connsiteY18" fmla="*/ 4197566 h 7894663"/>
              <a:gd name="connsiteX19" fmla="*/ 4600296 w 7877814"/>
              <a:gd name="connsiteY19" fmla="*/ 4497858 h 7894663"/>
              <a:gd name="connsiteX20" fmla="*/ 5293207 w 7877814"/>
              <a:gd name="connsiteY20" fmla="*/ 4222966 h 7894663"/>
              <a:gd name="connsiteX21" fmla="*/ 5426684 w 7877814"/>
              <a:gd name="connsiteY21" fmla="*/ 3824948 h 7894663"/>
              <a:gd name="connsiteX22" fmla="*/ 5997486 w 7877814"/>
              <a:gd name="connsiteY22" fmla="*/ 3368320 h 7894663"/>
              <a:gd name="connsiteX23" fmla="*/ 5628932 w 7877814"/>
              <a:gd name="connsiteY23" fmla="*/ 5247158 h 7894663"/>
              <a:gd name="connsiteX24" fmla="*/ 4546892 w 7877814"/>
              <a:gd name="connsiteY24" fmla="*/ 5672481 h 7894663"/>
              <a:gd name="connsiteX25" fmla="*/ 4177703 w 7877814"/>
              <a:gd name="connsiteY25" fmla="*/ 5633175 h 7894663"/>
              <a:gd name="connsiteX26" fmla="*/ 2810611 w 7877814"/>
              <a:gd name="connsiteY26" fmla="*/ 4524465 h 7894663"/>
              <a:gd name="connsiteX27" fmla="*/ 2818231 w 7877814"/>
              <a:gd name="connsiteY27" fmla="*/ 3185186 h 7894663"/>
              <a:gd name="connsiteX28" fmla="*/ 3821912 w 7877814"/>
              <a:gd name="connsiteY28" fmla="*/ 2240369 h 7894663"/>
              <a:gd name="connsiteX29" fmla="*/ 5061305 w 7877814"/>
              <a:gd name="connsiteY29" fmla="*/ 2298472 h 7894663"/>
              <a:gd name="connsiteX30" fmla="*/ 5997486 w 7877814"/>
              <a:gd name="connsiteY30" fmla="*/ 3368320 h 7894663"/>
              <a:gd name="connsiteX31" fmla="*/ 5912777 w 7877814"/>
              <a:gd name="connsiteY31" fmla="*/ 3399498 h 7894663"/>
              <a:gd name="connsiteX32" fmla="*/ 5912523 w 7877814"/>
              <a:gd name="connsiteY32" fmla="*/ 3398736 h 7894663"/>
              <a:gd name="connsiteX33" fmla="*/ 4501108 w 7877814"/>
              <a:gd name="connsiteY33" fmla="*/ 2482050 h 7894663"/>
              <a:gd name="connsiteX34" fmla="*/ 4494314 w 7877814"/>
              <a:gd name="connsiteY34" fmla="*/ 2481987 h 7894663"/>
              <a:gd name="connsiteX35" fmla="*/ 3261207 w 7877814"/>
              <a:gd name="connsiteY35" fmla="*/ 3086951 h 7894663"/>
              <a:gd name="connsiteX36" fmla="*/ 3013240 w 7877814"/>
              <a:gd name="connsiteY36" fmla="*/ 4451821 h 7894663"/>
              <a:gd name="connsiteX37" fmla="*/ 3741966 w 7877814"/>
              <a:gd name="connsiteY37" fmla="*/ 5315294 h 7894663"/>
              <a:gd name="connsiteX38" fmla="*/ 4931575 w 7877814"/>
              <a:gd name="connsiteY38" fmla="*/ 5321072 h 7894663"/>
              <a:gd name="connsiteX39" fmla="*/ 5912777 w 7877814"/>
              <a:gd name="connsiteY39" fmla="*/ 3399498 h 7894663"/>
              <a:gd name="connsiteX40" fmla="*/ 4262602 w 7877814"/>
              <a:gd name="connsiteY40" fmla="*/ 6675146 h 7894663"/>
              <a:gd name="connsiteX41" fmla="*/ 3281464 w 7877814"/>
              <a:gd name="connsiteY41" fmla="*/ 6477216 h 7894663"/>
              <a:gd name="connsiteX42" fmla="*/ 1713458 w 7877814"/>
              <a:gd name="connsiteY42" fmla="*/ 2859304 h 7894663"/>
              <a:gd name="connsiteX43" fmla="*/ 3898938 w 7877814"/>
              <a:gd name="connsiteY43" fmla="*/ 1053046 h 7894663"/>
              <a:gd name="connsiteX44" fmla="*/ 6510439 w 7877814"/>
              <a:gd name="connsiteY44" fmla="*/ 2126768 h 7894663"/>
              <a:gd name="connsiteX45" fmla="*/ 6815112 w 7877814"/>
              <a:gd name="connsiteY45" fmla="*/ 4833265 h 7894663"/>
              <a:gd name="connsiteX46" fmla="*/ 5273141 w 7877814"/>
              <a:gd name="connsiteY46" fmla="*/ 6465025 h 7894663"/>
              <a:gd name="connsiteX47" fmla="*/ 4262602 w 7877814"/>
              <a:gd name="connsiteY47" fmla="*/ 6675146 h 7894663"/>
              <a:gd name="connsiteX48" fmla="*/ 6733705 w 7877814"/>
              <a:gd name="connsiteY48" fmla="*/ 4801388 h 7894663"/>
              <a:gd name="connsiteX49" fmla="*/ 6350737 w 7877814"/>
              <a:gd name="connsiteY49" fmla="*/ 2408771 h 7894663"/>
              <a:gd name="connsiteX50" fmla="*/ 4279874 w 7877814"/>
              <a:gd name="connsiteY50" fmla="*/ 1368959 h 7894663"/>
              <a:gd name="connsiteX51" fmla="*/ 3964025 w 7877814"/>
              <a:gd name="connsiteY51" fmla="*/ 1388136 h 7894663"/>
              <a:gd name="connsiteX52" fmla="*/ 1909165 w 7877814"/>
              <a:gd name="connsiteY52" fmla="*/ 2935631 h 7894663"/>
              <a:gd name="connsiteX53" fmla="*/ 2529052 w 7877814"/>
              <a:gd name="connsiteY53" fmla="*/ 5708422 h 7894663"/>
              <a:gd name="connsiteX54" fmla="*/ 5001679 w 7877814"/>
              <a:gd name="connsiteY54" fmla="*/ 6283859 h 7894663"/>
              <a:gd name="connsiteX55" fmla="*/ 6733578 w 7877814"/>
              <a:gd name="connsiteY55" fmla="*/ 4801833 h 7894663"/>
              <a:gd name="connsiteX56" fmla="*/ 6733705 w 7877814"/>
              <a:gd name="connsiteY56" fmla="*/ 4801388 h 7894663"/>
              <a:gd name="connsiteX57" fmla="*/ 294043 w 7877814"/>
              <a:gd name="connsiteY57" fmla="*/ 3817773 h 7894663"/>
              <a:gd name="connsiteX58" fmla="*/ 1613700 w 7877814"/>
              <a:gd name="connsiteY58" fmla="*/ 1293521 h 7894663"/>
              <a:gd name="connsiteX59" fmla="*/ 4274286 w 7877814"/>
              <a:gd name="connsiteY59" fmla="*/ 297587 h 7894663"/>
              <a:gd name="connsiteX60" fmla="*/ 6802475 w 7877814"/>
              <a:gd name="connsiteY60" fmla="*/ 1475829 h 7894663"/>
              <a:gd name="connsiteX61" fmla="*/ 6848513 w 7877814"/>
              <a:gd name="connsiteY61" fmla="*/ 1500531 h 7894663"/>
              <a:gd name="connsiteX62" fmla="*/ 6901154 w 7877814"/>
              <a:gd name="connsiteY62" fmla="*/ 1482751 h 7894663"/>
              <a:gd name="connsiteX63" fmla="*/ 6922046 w 7877814"/>
              <a:gd name="connsiteY63" fmla="*/ 1431887 h 7894663"/>
              <a:gd name="connsiteX64" fmla="*/ 6902869 w 7877814"/>
              <a:gd name="connsiteY64" fmla="*/ 1386358 h 7894663"/>
              <a:gd name="connsiteX65" fmla="*/ 3796639 w 7877814"/>
              <a:gd name="connsiteY65" fmla="*/ 1296 h 7894663"/>
              <a:gd name="connsiteX66" fmla="*/ 802551 w 7877814"/>
              <a:gd name="connsiteY66" fmla="*/ 1540091 h 7894663"/>
              <a:gd name="connsiteX67" fmla="*/ 996416 w 7877814"/>
              <a:gd name="connsiteY67" fmla="*/ 6555258 h 7894663"/>
              <a:gd name="connsiteX68" fmla="*/ 1025880 w 7877814"/>
              <a:gd name="connsiteY68" fmla="*/ 6587770 h 7894663"/>
              <a:gd name="connsiteX69" fmla="*/ 1040930 w 7877814"/>
              <a:gd name="connsiteY69" fmla="*/ 6604216 h 7894663"/>
              <a:gd name="connsiteX70" fmla="*/ 1048677 w 7877814"/>
              <a:gd name="connsiteY70" fmla="*/ 6608725 h 7894663"/>
              <a:gd name="connsiteX71" fmla="*/ 1093190 w 7877814"/>
              <a:gd name="connsiteY71" fmla="*/ 6620600 h 7894663"/>
              <a:gd name="connsiteX72" fmla="*/ 1117130 w 7877814"/>
              <a:gd name="connsiteY72" fmla="*/ 6617234 h 7894663"/>
              <a:gd name="connsiteX73" fmla="*/ 1167358 w 7877814"/>
              <a:gd name="connsiteY73" fmla="*/ 6577229 h 7894663"/>
              <a:gd name="connsiteX74" fmla="*/ 1155420 w 7877814"/>
              <a:gd name="connsiteY74" fmla="*/ 6482233 h 7894663"/>
              <a:gd name="connsiteX75" fmla="*/ 294043 w 7877814"/>
              <a:gd name="connsiteY75" fmla="*/ 3817773 h 7894663"/>
              <a:gd name="connsiteX76" fmla="*/ 7870673 w 7877814"/>
              <a:gd name="connsiteY76" fmla="*/ 3766973 h 7894663"/>
              <a:gd name="connsiteX77" fmla="*/ 7868132 w 7877814"/>
              <a:gd name="connsiteY77" fmla="*/ 3753257 h 7894663"/>
              <a:gd name="connsiteX78" fmla="*/ 7787234 w 7877814"/>
              <a:gd name="connsiteY78" fmla="*/ 3692487 h 7894663"/>
              <a:gd name="connsiteX79" fmla="*/ 7727798 w 7877814"/>
              <a:gd name="connsiteY79" fmla="*/ 3723666 h 7894663"/>
              <a:gd name="connsiteX80" fmla="*/ 7709891 w 7877814"/>
              <a:gd name="connsiteY80" fmla="*/ 3790595 h 7894663"/>
              <a:gd name="connsiteX81" fmla="*/ 7215162 w 7877814"/>
              <a:gd name="connsiteY81" fmla="*/ 5777129 h 7894663"/>
              <a:gd name="connsiteX82" fmla="*/ 4171670 w 7877814"/>
              <a:gd name="connsiteY82" fmla="*/ 7712228 h 7894663"/>
              <a:gd name="connsiteX83" fmla="*/ 4090454 w 7877814"/>
              <a:gd name="connsiteY83" fmla="*/ 7812939 h 7894663"/>
              <a:gd name="connsiteX84" fmla="*/ 4166336 w 7877814"/>
              <a:gd name="connsiteY84" fmla="*/ 7893457 h 7894663"/>
              <a:gd name="connsiteX85" fmla="*/ 4172877 w 7877814"/>
              <a:gd name="connsiteY85" fmla="*/ 7894664 h 7894663"/>
              <a:gd name="connsiteX86" fmla="*/ 4179481 w 7877814"/>
              <a:gd name="connsiteY86" fmla="*/ 7894346 h 7894663"/>
              <a:gd name="connsiteX87" fmla="*/ 4463643 w 7877814"/>
              <a:gd name="connsiteY87" fmla="*/ 7870406 h 7894663"/>
              <a:gd name="connsiteX88" fmla="*/ 7021614 w 7877814"/>
              <a:gd name="connsiteY88" fmla="*/ 6456515 h 7894663"/>
              <a:gd name="connsiteX89" fmla="*/ 7870673 w 7877814"/>
              <a:gd name="connsiteY89" fmla="*/ 3766973 h 7894663"/>
              <a:gd name="connsiteX90" fmla="*/ 7857592 w 7877814"/>
              <a:gd name="connsiteY90" fmla="*/ 3279293 h 7894663"/>
              <a:gd name="connsiteX91" fmla="*/ 7673378 w 7877814"/>
              <a:gd name="connsiteY91" fmla="*/ 2437219 h 7894663"/>
              <a:gd name="connsiteX92" fmla="*/ 7491578 w 7877814"/>
              <a:gd name="connsiteY92" fmla="*/ 2365401 h 7894663"/>
              <a:gd name="connsiteX93" fmla="*/ 7486180 w 7877814"/>
              <a:gd name="connsiteY93" fmla="*/ 2613432 h 7894663"/>
              <a:gd name="connsiteX94" fmla="*/ 7691920 w 7877814"/>
              <a:gd name="connsiteY94" fmla="*/ 3261005 h 7894663"/>
              <a:gd name="connsiteX95" fmla="*/ 7782535 w 7877814"/>
              <a:gd name="connsiteY95" fmla="*/ 3360319 h 7894663"/>
              <a:gd name="connsiteX96" fmla="*/ 7857592 w 7877814"/>
              <a:gd name="connsiteY96" fmla="*/ 3279293 h 789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7877814" h="7894663">
                <a:moveTo>
                  <a:pt x="1633956" y="6842469"/>
                </a:moveTo>
                <a:cubicBezTo>
                  <a:pt x="1690535" y="6875615"/>
                  <a:pt x="1731746" y="6932829"/>
                  <a:pt x="1685582" y="7013474"/>
                </a:cubicBezTo>
                <a:cubicBezTo>
                  <a:pt x="1639417" y="7094119"/>
                  <a:pt x="1512735" y="7059702"/>
                  <a:pt x="1462760" y="7017093"/>
                </a:cubicBezTo>
                <a:cubicBezTo>
                  <a:pt x="1390180" y="6955308"/>
                  <a:pt x="1308519" y="6814783"/>
                  <a:pt x="1336586" y="6786652"/>
                </a:cubicBezTo>
                <a:cubicBezTo>
                  <a:pt x="1364716" y="6758521"/>
                  <a:pt x="1577378" y="6809321"/>
                  <a:pt x="1633956" y="6842469"/>
                </a:cubicBezTo>
                <a:close/>
                <a:moveTo>
                  <a:pt x="5700814" y="3781768"/>
                </a:moveTo>
                <a:cubicBezTo>
                  <a:pt x="5731231" y="3983635"/>
                  <a:pt x="5678843" y="4182580"/>
                  <a:pt x="5549430" y="4357015"/>
                </a:cubicBezTo>
                <a:cubicBezTo>
                  <a:pt x="5378424" y="4587457"/>
                  <a:pt x="5084610" y="4757509"/>
                  <a:pt x="4782604" y="4800880"/>
                </a:cubicBezTo>
                <a:cubicBezTo>
                  <a:pt x="4720818" y="4814278"/>
                  <a:pt x="4655985" y="4821009"/>
                  <a:pt x="4590135" y="4821009"/>
                </a:cubicBezTo>
                <a:cubicBezTo>
                  <a:pt x="4267047" y="4821009"/>
                  <a:pt x="3919512" y="4659211"/>
                  <a:pt x="3790480" y="4330916"/>
                </a:cubicBezTo>
                <a:cubicBezTo>
                  <a:pt x="3600424" y="3869906"/>
                  <a:pt x="3735044" y="3221254"/>
                  <a:pt x="4238663" y="2991193"/>
                </a:cubicBezTo>
                <a:cubicBezTo>
                  <a:pt x="4519206" y="2871686"/>
                  <a:pt x="4847564" y="2892768"/>
                  <a:pt x="5140172" y="3049042"/>
                </a:cubicBezTo>
                <a:cubicBezTo>
                  <a:pt x="5437860" y="3207919"/>
                  <a:pt x="5642140" y="3474682"/>
                  <a:pt x="5700687" y="3780752"/>
                </a:cubicBezTo>
                <a:lnTo>
                  <a:pt x="5700814" y="3781768"/>
                </a:lnTo>
                <a:close/>
                <a:moveTo>
                  <a:pt x="5426684" y="3824948"/>
                </a:moveTo>
                <a:cubicBezTo>
                  <a:pt x="5379187" y="3558820"/>
                  <a:pt x="5132489" y="3321838"/>
                  <a:pt x="4826482" y="3248686"/>
                </a:cubicBezTo>
                <a:cubicBezTo>
                  <a:pt x="4765205" y="3234017"/>
                  <a:pt x="4705515" y="3226842"/>
                  <a:pt x="4648365" y="3226842"/>
                </a:cubicBezTo>
                <a:cubicBezTo>
                  <a:pt x="4463008" y="3226842"/>
                  <a:pt x="4303496" y="3302661"/>
                  <a:pt x="4195991" y="3445980"/>
                </a:cubicBezTo>
                <a:cubicBezTo>
                  <a:pt x="4051084" y="3642259"/>
                  <a:pt x="4016476" y="3951377"/>
                  <a:pt x="4111980" y="4197566"/>
                </a:cubicBezTo>
                <a:cubicBezTo>
                  <a:pt x="4180624" y="4376255"/>
                  <a:pt x="4372267" y="4494048"/>
                  <a:pt x="4600296" y="4497858"/>
                </a:cubicBezTo>
                <a:cubicBezTo>
                  <a:pt x="4857597" y="4505415"/>
                  <a:pt x="5136743" y="4394544"/>
                  <a:pt x="5293207" y="4222966"/>
                </a:cubicBezTo>
                <a:cubicBezTo>
                  <a:pt x="5397601" y="4108349"/>
                  <a:pt x="5443766" y="3970808"/>
                  <a:pt x="5426684" y="3824948"/>
                </a:cubicBezTo>
                <a:close/>
                <a:moveTo>
                  <a:pt x="5997486" y="3368320"/>
                </a:moveTo>
                <a:cubicBezTo>
                  <a:pt x="6205893" y="3938613"/>
                  <a:pt x="6172809" y="4740619"/>
                  <a:pt x="5628932" y="5247158"/>
                </a:cubicBezTo>
                <a:cubicBezTo>
                  <a:pt x="5337149" y="5525161"/>
                  <a:pt x="4955641" y="5672481"/>
                  <a:pt x="4546892" y="5672481"/>
                </a:cubicBezTo>
                <a:cubicBezTo>
                  <a:pt x="4425671" y="5672481"/>
                  <a:pt x="4302036" y="5659527"/>
                  <a:pt x="4177703" y="5633175"/>
                </a:cubicBezTo>
                <a:cubicBezTo>
                  <a:pt x="3564293" y="5503317"/>
                  <a:pt x="3040481" y="5078439"/>
                  <a:pt x="2810611" y="4524465"/>
                </a:cubicBezTo>
                <a:cubicBezTo>
                  <a:pt x="2626017" y="4110254"/>
                  <a:pt x="2628684" y="3621875"/>
                  <a:pt x="2818231" y="3185186"/>
                </a:cubicBezTo>
                <a:cubicBezTo>
                  <a:pt x="3012605" y="2737320"/>
                  <a:pt x="3378428" y="2392960"/>
                  <a:pt x="3821912" y="2240369"/>
                </a:cubicBezTo>
                <a:cubicBezTo>
                  <a:pt x="4240060" y="2091271"/>
                  <a:pt x="4668685" y="2111337"/>
                  <a:pt x="5061305" y="2298472"/>
                </a:cubicBezTo>
                <a:cubicBezTo>
                  <a:pt x="5487771" y="2501799"/>
                  <a:pt x="5828957" y="2891752"/>
                  <a:pt x="5997486" y="3368320"/>
                </a:cubicBezTo>
                <a:close/>
                <a:moveTo>
                  <a:pt x="5912777" y="3399498"/>
                </a:moveTo>
                <a:lnTo>
                  <a:pt x="5912523" y="3398736"/>
                </a:lnTo>
                <a:cubicBezTo>
                  <a:pt x="5721642" y="2853716"/>
                  <a:pt x="5139918" y="2475700"/>
                  <a:pt x="4501108" y="2482050"/>
                </a:cubicBezTo>
                <a:cubicBezTo>
                  <a:pt x="4498886" y="2481987"/>
                  <a:pt x="4496536" y="2481987"/>
                  <a:pt x="4494314" y="2481987"/>
                </a:cubicBezTo>
                <a:cubicBezTo>
                  <a:pt x="4001427" y="2481987"/>
                  <a:pt x="3552482" y="2702205"/>
                  <a:pt x="3261207" y="3086951"/>
                </a:cubicBezTo>
                <a:cubicBezTo>
                  <a:pt x="2967456" y="3474936"/>
                  <a:pt x="2877096" y="3972396"/>
                  <a:pt x="3013240" y="4451821"/>
                </a:cubicBezTo>
                <a:cubicBezTo>
                  <a:pt x="3127349" y="4841393"/>
                  <a:pt x="3386175" y="5148161"/>
                  <a:pt x="3741966" y="5315294"/>
                </a:cubicBezTo>
                <a:cubicBezTo>
                  <a:pt x="4108742" y="5487505"/>
                  <a:pt x="4542320" y="5489665"/>
                  <a:pt x="4931575" y="5321072"/>
                </a:cubicBezTo>
                <a:cubicBezTo>
                  <a:pt x="5634965" y="5040720"/>
                  <a:pt x="6210401" y="4182834"/>
                  <a:pt x="5912777" y="3399498"/>
                </a:cubicBezTo>
                <a:close/>
                <a:moveTo>
                  <a:pt x="4262602" y="6675146"/>
                </a:moveTo>
                <a:cubicBezTo>
                  <a:pt x="3930307" y="6675146"/>
                  <a:pt x="3598138" y="6609233"/>
                  <a:pt x="3281464" y="6477216"/>
                </a:cubicBezTo>
                <a:cubicBezTo>
                  <a:pt x="1930755" y="5919814"/>
                  <a:pt x="1212634" y="4262971"/>
                  <a:pt x="1713458" y="2859304"/>
                </a:cubicBezTo>
                <a:cubicBezTo>
                  <a:pt x="2049437" y="1884960"/>
                  <a:pt x="2866491" y="1209574"/>
                  <a:pt x="3898938" y="1053046"/>
                </a:cubicBezTo>
                <a:cubicBezTo>
                  <a:pt x="4927384" y="897217"/>
                  <a:pt x="5903633" y="1298474"/>
                  <a:pt x="6510439" y="2126768"/>
                </a:cubicBezTo>
                <a:cubicBezTo>
                  <a:pt x="7051713" y="2866352"/>
                  <a:pt x="7171284" y="3928707"/>
                  <a:pt x="6815112" y="4833265"/>
                </a:cubicBezTo>
                <a:cubicBezTo>
                  <a:pt x="6534061" y="5569611"/>
                  <a:pt x="5972022" y="6164415"/>
                  <a:pt x="5273141" y="6465025"/>
                </a:cubicBezTo>
                <a:cubicBezTo>
                  <a:pt x="4947640" y="6605042"/>
                  <a:pt x="4604994" y="6675146"/>
                  <a:pt x="4262602" y="6675146"/>
                </a:cubicBezTo>
                <a:close/>
                <a:moveTo>
                  <a:pt x="6733705" y="4801388"/>
                </a:moveTo>
                <a:cubicBezTo>
                  <a:pt x="7037934" y="4033673"/>
                  <a:pt x="6887629" y="3094444"/>
                  <a:pt x="6350737" y="2408771"/>
                </a:cubicBezTo>
                <a:cubicBezTo>
                  <a:pt x="5842927" y="1744180"/>
                  <a:pt x="5085626" y="1368959"/>
                  <a:pt x="4279874" y="1368959"/>
                </a:cubicBezTo>
                <a:cubicBezTo>
                  <a:pt x="4175226" y="1368959"/>
                  <a:pt x="4069880" y="1375309"/>
                  <a:pt x="3964025" y="1388136"/>
                </a:cubicBezTo>
                <a:cubicBezTo>
                  <a:pt x="3052102" y="1498753"/>
                  <a:pt x="2283942" y="2077238"/>
                  <a:pt x="1909165" y="2935631"/>
                </a:cubicBezTo>
                <a:cubicBezTo>
                  <a:pt x="1487779" y="3879812"/>
                  <a:pt x="1748510" y="5045800"/>
                  <a:pt x="2529052" y="5708422"/>
                </a:cubicBezTo>
                <a:cubicBezTo>
                  <a:pt x="3171101" y="6280811"/>
                  <a:pt x="4118267" y="6501092"/>
                  <a:pt x="5001679" y="6283859"/>
                </a:cubicBezTo>
                <a:cubicBezTo>
                  <a:pt x="5822607" y="6081929"/>
                  <a:pt x="6453860" y="5541798"/>
                  <a:pt x="6733578" y="4801833"/>
                </a:cubicBezTo>
                <a:lnTo>
                  <a:pt x="6733705" y="4801388"/>
                </a:lnTo>
                <a:close/>
                <a:moveTo>
                  <a:pt x="294043" y="3817773"/>
                </a:moveTo>
                <a:cubicBezTo>
                  <a:pt x="387515" y="2858605"/>
                  <a:pt x="856208" y="1962176"/>
                  <a:pt x="1613700" y="1293521"/>
                </a:cubicBezTo>
                <a:cubicBezTo>
                  <a:pt x="2369604" y="626199"/>
                  <a:pt x="3314103" y="271996"/>
                  <a:pt x="4274286" y="297587"/>
                </a:cubicBezTo>
                <a:cubicBezTo>
                  <a:pt x="5248694" y="322987"/>
                  <a:pt x="6146457" y="741388"/>
                  <a:pt x="6802475" y="1475829"/>
                </a:cubicBezTo>
                <a:cubicBezTo>
                  <a:pt x="6813906" y="1489863"/>
                  <a:pt x="6830415" y="1498753"/>
                  <a:pt x="6848513" y="1500531"/>
                </a:cubicBezTo>
                <a:cubicBezTo>
                  <a:pt x="6867817" y="1502499"/>
                  <a:pt x="6887185" y="1495895"/>
                  <a:pt x="6901154" y="1482751"/>
                </a:cubicBezTo>
                <a:cubicBezTo>
                  <a:pt x="6914998" y="1469670"/>
                  <a:pt x="6922617" y="1451128"/>
                  <a:pt x="6922046" y="1431887"/>
                </a:cubicBezTo>
                <a:cubicBezTo>
                  <a:pt x="6921538" y="1414742"/>
                  <a:pt x="6914617" y="1398550"/>
                  <a:pt x="6902869" y="1386358"/>
                </a:cubicBezTo>
                <a:cubicBezTo>
                  <a:pt x="6128106" y="475069"/>
                  <a:pt x="4996154" y="-29057"/>
                  <a:pt x="3796639" y="1296"/>
                </a:cubicBezTo>
                <a:cubicBezTo>
                  <a:pt x="2617698" y="31776"/>
                  <a:pt x="1526387" y="592671"/>
                  <a:pt x="802551" y="1540091"/>
                </a:cubicBezTo>
                <a:cubicBezTo>
                  <a:pt x="-337528" y="3019387"/>
                  <a:pt x="-254089" y="5175784"/>
                  <a:pt x="996416" y="6555258"/>
                </a:cubicBezTo>
                <a:cubicBezTo>
                  <a:pt x="1006068" y="6566244"/>
                  <a:pt x="1015974" y="6576975"/>
                  <a:pt x="1025880" y="6587770"/>
                </a:cubicBezTo>
                <a:lnTo>
                  <a:pt x="1040930" y="6604216"/>
                </a:lnTo>
                <a:lnTo>
                  <a:pt x="1048677" y="6608725"/>
                </a:lnTo>
                <a:cubicBezTo>
                  <a:pt x="1062329" y="6616535"/>
                  <a:pt x="1077760" y="6620600"/>
                  <a:pt x="1093190" y="6620600"/>
                </a:cubicBezTo>
                <a:cubicBezTo>
                  <a:pt x="1101255" y="6620600"/>
                  <a:pt x="1109383" y="6619520"/>
                  <a:pt x="1117130" y="6617234"/>
                </a:cubicBezTo>
                <a:cubicBezTo>
                  <a:pt x="1138783" y="6611011"/>
                  <a:pt x="1157071" y="6596470"/>
                  <a:pt x="1167358" y="6577229"/>
                </a:cubicBezTo>
                <a:cubicBezTo>
                  <a:pt x="1183233" y="6547384"/>
                  <a:pt x="1178915" y="6510554"/>
                  <a:pt x="1155420" y="6482233"/>
                </a:cubicBezTo>
                <a:cubicBezTo>
                  <a:pt x="505053" y="5737822"/>
                  <a:pt x="199174" y="4791546"/>
                  <a:pt x="294043" y="3817773"/>
                </a:cubicBezTo>
                <a:close/>
                <a:moveTo>
                  <a:pt x="7870673" y="3766973"/>
                </a:moveTo>
                <a:lnTo>
                  <a:pt x="7868132" y="3753257"/>
                </a:lnTo>
                <a:cubicBezTo>
                  <a:pt x="7856639" y="3716173"/>
                  <a:pt x="7823238" y="3690836"/>
                  <a:pt x="7787234" y="3692487"/>
                </a:cubicBezTo>
                <a:cubicBezTo>
                  <a:pt x="7764310" y="3693313"/>
                  <a:pt x="7742656" y="3704679"/>
                  <a:pt x="7727798" y="3723666"/>
                </a:cubicBezTo>
                <a:cubicBezTo>
                  <a:pt x="7713002" y="3742525"/>
                  <a:pt x="7706652" y="3766655"/>
                  <a:pt x="7709891" y="3790595"/>
                </a:cubicBezTo>
                <a:cubicBezTo>
                  <a:pt x="7730084" y="4495508"/>
                  <a:pt x="7559205" y="5182134"/>
                  <a:pt x="7215162" y="5777129"/>
                </a:cubicBezTo>
                <a:cubicBezTo>
                  <a:pt x="6587591" y="6893586"/>
                  <a:pt x="5451068" y="7616851"/>
                  <a:pt x="4171670" y="7712228"/>
                </a:cubicBezTo>
                <a:cubicBezTo>
                  <a:pt x="4121823" y="7718832"/>
                  <a:pt x="4085374" y="7763980"/>
                  <a:pt x="4090454" y="7812939"/>
                </a:cubicBezTo>
                <a:cubicBezTo>
                  <a:pt x="4094645" y="7852880"/>
                  <a:pt x="4125823" y="7885964"/>
                  <a:pt x="4166336" y="7893457"/>
                </a:cubicBezTo>
                <a:lnTo>
                  <a:pt x="4172877" y="7894664"/>
                </a:lnTo>
                <a:lnTo>
                  <a:pt x="4179481" y="7894346"/>
                </a:lnTo>
                <a:cubicBezTo>
                  <a:pt x="4275366" y="7889838"/>
                  <a:pt x="4371060" y="7881836"/>
                  <a:pt x="4463643" y="7870406"/>
                </a:cubicBezTo>
                <a:cubicBezTo>
                  <a:pt x="5484279" y="7747661"/>
                  <a:pt x="6392710" y="7245567"/>
                  <a:pt x="7021614" y="6456515"/>
                </a:cubicBezTo>
                <a:cubicBezTo>
                  <a:pt x="7627594" y="5696294"/>
                  <a:pt x="7929092" y="4741127"/>
                  <a:pt x="7870673" y="3766973"/>
                </a:cubicBezTo>
                <a:close/>
                <a:moveTo>
                  <a:pt x="7857592" y="3279293"/>
                </a:moveTo>
                <a:cubicBezTo>
                  <a:pt x="7891056" y="3143149"/>
                  <a:pt x="7842161" y="2638514"/>
                  <a:pt x="7673378" y="2437219"/>
                </a:cubicBezTo>
                <a:cubicBezTo>
                  <a:pt x="7621372" y="2375180"/>
                  <a:pt x="7560602" y="2323999"/>
                  <a:pt x="7491578" y="2365401"/>
                </a:cubicBezTo>
                <a:cubicBezTo>
                  <a:pt x="7399884" y="2420455"/>
                  <a:pt x="7418806" y="2520341"/>
                  <a:pt x="7486180" y="2613432"/>
                </a:cubicBezTo>
                <a:cubicBezTo>
                  <a:pt x="7599718" y="2770340"/>
                  <a:pt x="7686332" y="3124861"/>
                  <a:pt x="7691920" y="3261005"/>
                </a:cubicBezTo>
                <a:cubicBezTo>
                  <a:pt x="7694333" y="3319806"/>
                  <a:pt x="7734782" y="3359493"/>
                  <a:pt x="7782535" y="3360319"/>
                </a:cubicBezTo>
                <a:cubicBezTo>
                  <a:pt x="7830286" y="3361208"/>
                  <a:pt x="7843494" y="3336633"/>
                  <a:pt x="7857592" y="3279293"/>
                </a:cubicBezTo>
                <a:close/>
              </a:path>
            </a:pathLst>
          </a:custGeom>
          <a:solidFill>
            <a:srgbClr val="00625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768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 (Final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3AD3074-C250-7087-1C94-FEEAA405B26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09555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Freeform 45">
            <a:extLst>
              <a:ext uri="{FF2B5EF4-FFF2-40B4-BE49-F238E27FC236}">
                <a16:creationId xmlns:a16="http://schemas.microsoft.com/office/drawing/2014/main" id="{ED58F06A-4E75-11CA-DD84-D82A28580E6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22C4AC5-96D3-7189-5886-4FE0212159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888335"/>
            <a:ext cx="5113337" cy="87740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80000"/>
              </a:lnSpc>
              <a:buNone/>
              <a:defRPr sz="6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Contact Us</a:t>
            </a:r>
            <a:endParaRPr lang="en-NL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3B0FC59-A6B2-62AF-6E58-C250AB0F47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4529" y="788719"/>
            <a:ext cx="2848659" cy="57185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Partners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E83BBAB-1045-7AEF-2E19-E4B77CB02F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812" y="3787265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96F8581-777C-F944-7BB7-C749DB8995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812" y="4348215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16" name="Picture 1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2F429DD-6783-6D1F-03DD-3FCD7D374D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47462" y="1428425"/>
            <a:ext cx="2722792" cy="1242274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975317-6BC8-AC61-CFC7-F779B29C06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84529" y="2828196"/>
            <a:ext cx="3068779" cy="1520566"/>
          </a:xfrm>
          <a:prstGeom prst="rect">
            <a:avLst/>
          </a:prstGeom>
        </p:spPr>
      </p:pic>
      <p:grpSp>
        <p:nvGrpSpPr>
          <p:cNvPr id="47" name="Graphic 77">
            <a:extLst>
              <a:ext uri="{FF2B5EF4-FFF2-40B4-BE49-F238E27FC236}">
                <a16:creationId xmlns:a16="http://schemas.microsoft.com/office/drawing/2014/main" id="{D3DB2466-759A-BEE6-FD80-51C730E1EB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70B7D1E-71B1-1F4B-E7B4-3B36240231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49" name="Graphic 77">
              <a:extLst>
                <a:ext uri="{FF2B5EF4-FFF2-40B4-BE49-F238E27FC236}">
                  <a16:creationId xmlns:a16="http://schemas.microsoft.com/office/drawing/2014/main" id="{847AADAB-68C7-3BC2-44F1-DFC4872A755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E01A9E02-8F80-0939-C380-1E2040C1D97F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32B76A16-BDF6-6B65-E312-8438BA646BD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015B7AD0-174A-D302-4997-63D98221157C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B345BF0-1BFE-4ADF-414B-C064176BE30C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D7DEB60C-AA27-71EB-2B0F-444B46E57BF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317A18C6-35A0-4860-F942-665FD22544D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80AF2F7-B171-C017-AC0B-E7AADA87852D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B441E1A2-4EE7-47FA-4D3F-E9D4109D00A2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5BB78B42-8975-7EF1-BF92-041EF96904FF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EAE599BD-013C-6049-7404-24BA1420AEDD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6304FD5C-322F-F659-9C31-0B9BDCD8B430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934DA847-CB10-0230-A051-E5260873F2B7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F103FE6-3BAF-D7E1-B45B-7A593E98E1C3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6F60A1C0-2DF7-457D-D7C2-74B4B5BB9C10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9F310CF3-21C8-4F2F-1D1A-A66CE5F79D61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A8E0584-2159-E422-D859-3468305CC3D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0168D24B-86E8-9D58-52E4-7C405086BDB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E0AA1177-A2B6-2DF4-B398-68D44041F905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5E55E13-CAC8-1B6B-7357-760B433448C9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3F1465B-DCD7-D8DE-E996-85AAEEA5F1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812" y="2233414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43309CC-19B6-EFAE-49E9-CE4FB8FFC6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8812" y="2794364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/>
              <a:t>Name of Job Position</a:t>
            </a:r>
          </a:p>
          <a:p>
            <a:pPr lvl="0"/>
            <a:r>
              <a:rPr lang="en-GB" err="1"/>
              <a:t>name@idhtrade.org</a:t>
            </a:r>
            <a:endParaRPr lang="en-GB"/>
          </a:p>
        </p:txBody>
      </p:sp>
      <p:pic>
        <p:nvPicPr>
          <p:cNvPr id="2050" name="Picture 2" descr="The Bill &amp; Melinda Gates Foundation | Gavi, the Vaccine Alliance">
            <a:extLst>
              <a:ext uri="{FF2B5EF4-FFF2-40B4-BE49-F238E27FC236}">
                <a16:creationId xmlns:a16="http://schemas.microsoft.com/office/drawing/2014/main" id="{9A5D8EC1-2B86-2A2D-52E6-764316D76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291" y="4634583"/>
            <a:ext cx="3360383" cy="67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K Aid Direct">
            <a:extLst>
              <a:ext uri="{FF2B5EF4-FFF2-40B4-BE49-F238E27FC236}">
                <a16:creationId xmlns:a16="http://schemas.microsoft.com/office/drawing/2014/main" id="{7A0EA012-DB22-3F52-A1ED-2FAF21B351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786" y="5596856"/>
            <a:ext cx="890739" cy="97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156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Page (Final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A199EA2-044D-22A1-6F8F-EE4797A2EE6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04556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Freeform 45">
            <a:extLst>
              <a:ext uri="{FF2B5EF4-FFF2-40B4-BE49-F238E27FC236}">
                <a16:creationId xmlns:a16="http://schemas.microsoft.com/office/drawing/2014/main" id="{ED58F06A-4E75-11CA-DD84-D82A28580E6C}"/>
              </a:ext>
            </a:extLst>
          </p:cNvPr>
          <p:cNvSpPr/>
          <p:nvPr userDrawn="1"/>
        </p:nvSpPr>
        <p:spPr>
          <a:xfrm rot="16200000">
            <a:off x="6526030" y="1192031"/>
            <a:ext cx="6858001" cy="4473941"/>
          </a:xfrm>
          <a:custGeom>
            <a:avLst/>
            <a:gdLst>
              <a:gd name="connsiteX0" fmla="*/ 6858001 w 6858001"/>
              <a:gd name="connsiteY0" fmla="*/ 1481976 h 4473941"/>
              <a:gd name="connsiteX1" fmla="*/ 6858001 w 6858001"/>
              <a:gd name="connsiteY1" fmla="*/ 4473941 h 4473941"/>
              <a:gd name="connsiteX2" fmla="*/ 0 w 6858001"/>
              <a:gd name="connsiteY2" fmla="*/ 4473940 h 4473941"/>
              <a:gd name="connsiteX3" fmla="*/ 0 w 6858001"/>
              <a:gd name="connsiteY3" fmla="*/ 1453992 h 4473941"/>
              <a:gd name="connsiteX4" fmla="*/ 180785 w 6858001"/>
              <a:gd name="connsiteY4" fmla="*/ 1237882 h 4473941"/>
              <a:gd name="connsiteX5" fmla="*/ 1224135 w 6858001"/>
              <a:gd name="connsiteY5" fmla="*/ 494665 h 4473941"/>
              <a:gd name="connsiteX6" fmla="*/ 6850143 w 6858001"/>
              <a:gd name="connsiteY6" fmla="*/ 1470727 h 447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4473941">
                <a:moveTo>
                  <a:pt x="6858001" y="1481976"/>
                </a:moveTo>
                <a:lnTo>
                  <a:pt x="6858001" y="4473941"/>
                </a:lnTo>
                <a:lnTo>
                  <a:pt x="0" y="4473940"/>
                </a:lnTo>
                <a:lnTo>
                  <a:pt x="0" y="1453992"/>
                </a:lnTo>
                <a:lnTo>
                  <a:pt x="180785" y="1237882"/>
                </a:lnTo>
                <a:cubicBezTo>
                  <a:pt x="455780" y="940752"/>
                  <a:pt x="802029" y="686848"/>
                  <a:pt x="1224135" y="494665"/>
                </a:cubicBezTo>
                <a:cubicBezTo>
                  <a:pt x="3073807" y="-359263"/>
                  <a:pt x="5639368" y="-153222"/>
                  <a:pt x="6850143" y="1470727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22C4AC5-96D3-7189-5886-4FE0212159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813" y="888335"/>
            <a:ext cx="5113337" cy="87740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80000"/>
              </a:lnSpc>
              <a:buNone/>
              <a:defRPr sz="6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Contact Us</a:t>
            </a:r>
            <a:endParaRPr lang="en-NL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3B0FC59-A6B2-62AF-6E58-C250AB0F47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4529" y="1765738"/>
            <a:ext cx="2848659" cy="57185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Partners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E83BBAB-1045-7AEF-2E19-E4B77CB02F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812" y="3787265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96F8581-777C-F944-7BB7-C749DB8995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812" y="4348215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Name of Job Position</a:t>
            </a:r>
          </a:p>
          <a:p>
            <a:pPr lvl="0"/>
            <a:r>
              <a:rPr lang="en-GB" dirty="0" err="1"/>
              <a:t>name@idhtrade.org</a:t>
            </a:r>
            <a:endParaRPr lang="en-GB" dirty="0"/>
          </a:p>
        </p:txBody>
      </p:sp>
      <p:pic>
        <p:nvPicPr>
          <p:cNvPr id="16" name="Picture 1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2F429DD-6783-6D1F-03DD-3FCD7D374D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98437" y="2483316"/>
            <a:ext cx="2722792" cy="1242274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975317-6BC8-AC61-CFC7-F779B29C06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711162" y="3980828"/>
            <a:ext cx="3068779" cy="1520566"/>
          </a:xfrm>
          <a:prstGeom prst="rect">
            <a:avLst/>
          </a:prstGeom>
        </p:spPr>
      </p:pic>
      <p:grpSp>
        <p:nvGrpSpPr>
          <p:cNvPr id="47" name="Graphic 77">
            <a:extLst>
              <a:ext uri="{FF2B5EF4-FFF2-40B4-BE49-F238E27FC236}">
                <a16:creationId xmlns:a16="http://schemas.microsoft.com/office/drawing/2014/main" id="{D3DB2466-759A-BEE6-FD80-51C730E1EB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04290" y="5587714"/>
            <a:ext cx="2396907" cy="877402"/>
            <a:chOff x="4489439" y="2838428"/>
            <a:chExt cx="3217768" cy="1177883"/>
          </a:xfrm>
          <a:solidFill>
            <a:schemeClr val="bg1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70B7D1E-71B1-1F4B-E7B4-3B362402317E}"/>
                </a:ext>
              </a:extLst>
            </p:cNvPr>
            <p:cNvSpPr/>
            <p:nvPr/>
          </p:nvSpPr>
          <p:spPr>
            <a:xfrm>
              <a:off x="4489439" y="2838428"/>
              <a:ext cx="3217388" cy="1177883"/>
            </a:xfrm>
            <a:custGeom>
              <a:avLst/>
              <a:gdLst>
                <a:gd name="connsiteX0" fmla="*/ 1527089 w 3217388"/>
                <a:gd name="connsiteY0" fmla="*/ 295107 h 1177883"/>
                <a:gd name="connsiteX1" fmla="*/ 1705520 w 3217388"/>
                <a:gd name="connsiteY1" fmla="*/ 295107 h 1177883"/>
                <a:gd name="connsiteX2" fmla="*/ 1705520 w 3217388"/>
                <a:gd name="connsiteY2" fmla="*/ 947283 h 1177883"/>
                <a:gd name="connsiteX3" fmla="*/ 1527089 w 3217388"/>
                <a:gd name="connsiteY3" fmla="*/ 947283 h 1177883"/>
                <a:gd name="connsiteX4" fmla="*/ 1527089 w 3217388"/>
                <a:gd name="connsiteY4" fmla="*/ 295107 h 1177883"/>
                <a:gd name="connsiteX5" fmla="*/ 2318481 w 3217388"/>
                <a:gd name="connsiteY5" fmla="*/ 4403 h 1177883"/>
                <a:gd name="connsiteX6" fmla="*/ 2318481 w 3217388"/>
                <a:gd name="connsiteY6" fmla="*/ 386070 h 1177883"/>
                <a:gd name="connsiteX7" fmla="*/ 2100884 w 3217388"/>
                <a:gd name="connsiteY7" fmla="*/ 274533 h 1177883"/>
                <a:gd name="connsiteX8" fmla="*/ 1939848 w 3217388"/>
                <a:gd name="connsiteY8" fmla="*/ 318919 h 1177883"/>
                <a:gd name="connsiteX9" fmla="*/ 1819785 w 3217388"/>
                <a:gd name="connsiteY9" fmla="*/ 441792 h 1177883"/>
                <a:gd name="connsiteX10" fmla="*/ 1776817 w 3217388"/>
                <a:gd name="connsiteY10" fmla="*/ 620576 h 1177883"/>
                <a:gd name="connsiteX11" fmla="*/ 1819785 w 3217388"/>
                <a:gd name="connsiteY11" fmla="*/ 800027 h 1177883"/>
                <a:gd name="connsiteX12" fmla="*/ 1940419 w 3217388"/>
                <a:gd name="connsiteY12" fmla="*/ 922899 h 1177883"/>
                <a:gd name="connsiteX13" fmla="*/ 2111816 w 3217388"/>
                <a:gd name="connsiteY13" fmla="*/ 966619 h 1177883"/>
                <a:gd name="connsiteX14" fmla="*/ 2318481 w 3217388"/>
                <a:gd name="connsiteY14" fmla="*/ 864606 h 1177883"/>
                <a:gd name="connsiteX15" fmla="*/ 2318481 w 3217388"/>
                <a:gd name="connsiteY15" fmla="*/ 947283 h 1177883"/>
                <a:gd name="connsiteX16" fmla="*/ 2496913 w 3217388"/>
                <a:gd name="connsiteY16" fmla="*/ 947283 h 1177883"/>
                <a:gd name="connsiteX17" fmla="*/ 2496913 w 3217388"/>
                <a:gd name="connsiteY17" fmla="*/ 4403 h 1177883"/>
                <a:gd name="connsiteX18" fmla="*/ 2318481 w 3217388"/>
                <a:gd name="connsiteY18" fmla="*/ 4403 h 1177883"/>
                <a:gd name="connsiteX19" fmla="*/ 2146323 w 3217388"/>
                <a:gd name="connsiteY19" fmla="*/ 813648 h 1177883"/>
                <a:gd name="connsiteX20" fmla="*/ 1957815 w 3217388"/>
                <a:gd name="connsiteY20" fmla="*/ 620576 h 1177883"/>
                <a:gd name="connsiteX21" fmla="*/ 2146323 w 3217388"/>
                <a:gd name="connsiteY21" fmla="*/ 427504 h 1177883"/>
                <a:gd name="connsiteX22" fmla="*/ 2334832 w 3217388"/>
                <a:gd name="connsiteY22" fmla="*/ 620576 h 1177883"/>
                <a:gd name="connsiteX23" fmla="*/ 2146323 w 3217388"/>
                <a:gd name="connsiteY23" fmla="*/ 813648 h 1177883"/>
                <a:gd name="connsiteX24" fmla="*/ 3186113 w 3217388"/>
                <a:gd name="connsiteY24" fmla="*/ 403787 h 1177883"/>
                <a:gd name="connsiteX25" fmla="*/ 3097515 w 3217388"/>
                <a:gd name="connsiteY25" fmla="*/ 307298 h 1177883"/>
                <a:gd name="connsiteX26" fmla="*/ 2959485 w 3217388"/>
                <a:gd name="connsiteY26" fmla="*/ 274533 h 1177883"/>
                <a:gd name="connsiteX27" fmla="*/ 2759189 w 3217388"/>
                <a:gd name="connsiteY27" fmla="*/ 385975 h 1177883"/>
                <a:gd name="connsiteX28" fmla="*/ 2759189 w 3217388"/>
                <a:gd name="connsiteY28" fmla="*/ 4403 h 1177883"/>
                <a:gd name="connsiteX29" fmla="*/ 2580567 w 3217388"/>
                <a:gd name="connsiteY29" fmla="*/ 4403 h 1177883"/>
                <a:gd name="connsiteX30" fmla="*/ 2580567 w 3217388"/>
                <a:gd name="connsiteY30" fmla="*/ 947283 h 1177883"/>
                <a:gd name="connsiteX31" fmla="*/ 2759094 w 3217388"/>
                <a:gd name="connsiteY31" fmla="*/ 947283 h 1177883"/>
                <a:gd name="connsiteX32" fmla="*/ 2759094 w 3217388"/>
                <a:gd name="connsiteY32" fmla="*/ 598097 h 1177883"/>
                <a:gd name="connsiteX33" fmla="*/ 2902162 w 3217388"/>
                <a:gd name="connsiteY33" fmla="*/ 429219 h 1177883"/>
                <a:gd name="connsiteX34" fmla="*/ 3038957 w 3217388"/>
                <a:gd name="connsiteY34" fmla="*/ 598097 h 1177883"/>
                <a:gd name="connsiteX35" fmla="*/ 3038957 w 3217388"/>
                <a:gd name="connsiteY35" fmla="*/ 947283 h 1177883"/>
                <a:gd name="connsiteX36" fmla="*/ 3217388 w 3217388"/>
                <a:gd name="connsiteY36" fmla="*/ 947283 h 1177883"/>
                <a:gd name="connsiteX37" fmla="*/ 3217388 w 3217388"/>
                <a:gd name="connsiteY37" fmla="*/ 560092 h 1177883"/>
                <a:gd name="connsiteX38" fmla="*/ 3185923 w 3217388"/>
                <a:gd name="connsiteY38" fmla="*/ 403787 h 1177883"/>
                <a:gd name="connsiteX39" fmla="*/ 1731282 w 3217388"/>
                <a:gd name="connsiteY39" fmla="*/ 100701 h 1177883"/>
                <a:gd name="connsiteX40" fmla="*/ 1615972 w 3217388"/>
                <a:gd name="connsiteY40" fmla="*/ 216906 h 1177883"/>
                <a:gd name="connsiteX41" fmla="*/ 1507221 w 3217388"/>
                <a:gd name="connsiteY41" fmla="*/ 156803 h 1177883"/>
                <a:gd name="connsiteX42" fmla="*/ 1560836 w 3217388"/>
                <a:gd name="connsiteY42" fmla="*/ 8499 h 1177883"/>
                <a:gd name="connsiteX43" fmla="*/ 1731187 w 3217388"/>
                <a:gd name="connsiteY43" fmla="*/ 100606 h 1177883"/>
                <a:gd name="connsiteX44" fmla="*/ 1731187 w 3217388"/>
                <a:gd name="connsiteY44" fmla="*/ 100606 h 1177883"/>
                <a:gd name="connsiteX45" fmla="*/ 243274 w 3217388"/>
                <a:gd name="connsiteY45" fmla="*/ 1020912 h 1177883"/>
                <a:gd name="connsiteX46" fmla="*/ 250974 w 3217388"/>
                <a:gd name="connsiteY46" fmla="*/ 1046439 h 1177883"/>
                <a:gd name="connsiteX47" fmla="*/ 217798 w 3217388"/>
                <a:gd name="connsiteY47" fmla="*/ 1047010 h 1177883"/>
                <a:gd name="connsiteX48" fmla="*/ 198975 w 3217388"/>
                <a:gd name="connsiteY48" fmla="*/ 1012625 h 1177883"/>
                <a:gd name="connsiteX49" fmla="*/ 243274 w 3217388"/>
                <a:gd name="connsiteY49" fmla="*/ 1020912 h 1177883"/>
                <a:gd name="connsiteX50" fmla="*/ 848820 w 3217388"/>
                <a:gd name="connsiteY50" fmla="*/ 564283 h 1177883"/>
                <a:gd name="connsiteX51" fmla="*/ 826290 w 3217388"/>
                <a:gd name="connsiteY51" fmla="*/ 650103 h 1177883"/>
                <a:gd name="connsiteX52" fmla="*/ 712121 w 3217388"/>
                <a:gd name="connsiteY52" fmla="*/ 716302 h 1177883"/>
                <a:gd name="connsiteX53" fmla="*/ 683507 w 3217388"/>
                <a:gd name="connsiteY53" fmla="*/ 719255 h 1177883"/>
                <a:gd name="connsiteX54" fmla="*/ 564489 w 3217388"/>
                <a:gd name="connsiteY54" fmla="*/ 646103 h 1177883"/>
                <a:gd name="connsiteX55" fmla="*/ 631223 w 3217388"/>
                <a:gd name="connsiteY55" fmla="*/ 446173 h 1177883"/>
                <a:gd name="connsiteX56" fmla="*/ 765451 w 3217388"/>
                <a:gd name="connsiteY56" fmla="*/ 454841 h 1177883"/>
                <a:gd name="connsiteX57" fmla="*/ 848915 w 3217388"/>
                <a:gd name="connsiteY57" fmla="*/ 563997 h 1177883"/>
                <a:gd name="connsiteX58" fmla="*/ 848915 w 3217388"/>
                <a:gd name="connsiteY58" fmla="*/ 564188 h 1177883"/>
                <a:gd name="connsiteX59" fmla="*/ 808039 w 3217388"/>
                <a:gd name="connsiteY59" fmla="*/ 570760 h 1177883"/>
                <a:gd name="connsiteX60" fmla="*/ 718680 w 3217388"/>
                <a:gd name="connsiteY60" fmla="*/ 484749 h 1177883"/>
                <a:gd name="connsiteX61" fmla="*/ 692158 w 3217388"/>
                <a:gd name="connsiteY61" fmla="*/ 481511 h 1177883"/>
                <a:gd name="connsiteX62" fmla="*/ 624759 w 3217388"/>
                <a:gd name="connsiteY62" fmla="*/ 514182 h 1177883"/>
                <a:gd name="connsiteX63" fmla="*/ 612211 w 3217388"/>
                <a:gd name="connsiteY63" fmla="*/ 626291 h 1177883"/>
                <a:gd name="connsiteX64" fmla="*/ 684933 w 3217388"/>
                <a:gd name="connsiteY64" fmla="*/ 671058 h 1177883"/>
                <a:gd name="connsiteX65" fmla="*/ 788076 w 3217388"/>
                <a:gd name="connsiteY65" fmla="*/ 630006 h 1177883"/>
                <a:gd name="connsiteX66" fmla="*/ 807943 w 3217388"/>
                <a:gd name="connsiteY66" fmla="*/ 570665 h 1177883"/>
                <a:gd name="connsiteX67" fmla="*/ 893024 w 3217388"/>
                <a:gd name="connsiteY67" fmla="*/ 502656 h 1177883"/>
                <a:gd name="connsiteX68" fmla="*/ 838173 w 3217388"/>
                <a:gd name="connsiteY68" fmla="*/ 782977 h 1177883"/>
                <a:gd name="connsiteX69" fmla="*/ 677043 w 3217388"/>
                <a:gd name="connsiteY69" fmla="*/ 846414 h 1177883"/>
                <a:gd name="connsiteX70" fmla="*/ 622097 w 3217388"/>
                <a:gd name="connsiteY70" fmla="*/ 840508 h 1177883"/>
                <a:gd name="connsiteX71" fmla="*/ 418569 w 3217388"/>
                <a:gd name="connsiteY71" fmla="*/ 675059 h 1177883"/>
                <a:gd name="connsiteX72" fmla="*/ 419710 w 3217388"/>
                <a:gd name="connsiteY72" fmla="*/ 475224 h 1177883"/>
                <a:gd name="connsiteX73" fmla="*/ 569147 w 3217388"/>
                <a:gd name="connsiteY73" fmla="*/ 334254 h 1177883"/>
                <a:gd name="connsiteX74" fmla="*/ 753663 w 3217388"/>
                <a:gd name="connsiteY74" fmla="*/ 342922 h 1177883"/>
                <a:gd name="connsiteX75" fmla="*/ 893024 w 3217388"/>
                <a:gd name="connsiteY75" fmla="*/ 502561 h 1177883"/>
                <a:gd name="connsiteX76" fmla="*/ 880381 w 3217388"/>
                <a:gd name="connsiteY76" fmla="*/ 507323 h 1177883"/>
                <a:gd name="connsiteX77" fmla="*/ 880381 w 3217388"/>
                <a:gd name="connsiteY77" fmla="*/ 507323 h 1177883"/>
                <a:gd name="connsiteX78" fmla="*/ 670198 w 3217388"/>
                <a:gd name="connsiteY78" fmla="*/ 370449 h 1177883"/>
                <a:gd name="connsiteX79" fmla="*/ 669153 w 3217388"/>
                <a:gd name="connsiteY79" fmla="*/ 370449 h 1177883"/>
                <a:gd name="connsiteX80" fmla="*/ 485588 w 3217388"/>
                <a:gd name="connsiteY80" fmla="*/ 460746 h 1177883"/>
                <a:gd name="connsiteX81" fmla="*/ 448704 w 3217388"/>
                <a:gd name="connsiteY81" fmla="*/ 664391 h 1177883"/>
                <a:gd name="connsiteX82" fmla="*/ 557170 w 3217388"/>
                <a:gd name="connsiteY82" fmla="*/ 793264 h 1177883"/>
                <a:gd name="connsiteX83" fmla="*/ 734270 w 3217388"/>
                <a:gd name="connsiteY83" fmla="*/ 794121 h 1177883"/>
                <a:gd name="connsiteX84" fmla="*/ 880381 w 3217388"/>
                <a:gd name="connsiteY84" fmla="*/ 507419 h 1177883"/>
                <a:gd name="connsiteX85" fmla="*/ 634645 w 3217388"/>
                <a:gd name="connsiteY85" fmla="*/ 996051 h 1177883"/>
                <a:gd name="connsiteX86" fmla="*/ 488535 w 3217388"/>
                <a:gd name="connsiteY86" fmla="*/ 966524 h 1177883"/>
                <a:gd name="connsiteX87" fmla="*/ 255062 w 3217388"/>
                <a:gd name="connsiteY87" fmla="*/ 426742 h 1177883"/>
                <a:gd name="connsiteX88" fmla="*/ 580460 w 3217388"/>
                <a:gd name="connsiteY88" fmla="*/ 157280 h 1177883"/>
                <a:gd name="connsiteX89" fmla="*/ 969359 w 3217388"/>
                <a:gd name="connsiteY89" fmla="*/ 317490 h 1177883"/>
                <a:gd name="connsiteX90" fmla="*/ 1014704 w 3217388"/>
                <a:gd name="connsiteY90" fmla="*/ 721255 h 1177883"/>
                <a:gd name="connsiteX91" fmla="*/ 785129 w 3217388"/>
                <a:gd name="connsiteY91" fmla="*/ 964714 h 1177883"/>
                <a:gd name="connsiteX92" fmla="*/ 634645 w 3217388"/>
                <a:gd name="connsiteY92" fmla="*/ 996051 h 1177883"/>
                <a:gd name="connsiteX93" fmla="*/ 1002631 w 3217388"/>
                <a:gd name="connsiteY93" fmla="*/ 716493 h 1177883"/>
                <a:gd name="connsiteX94" fmla="*/ 945593 w 3217388"/>
                <a:gd name="connsiteY94" fmla="*/ 359496 h 1177883"/>
                <a:gd name="connsiteX95" fmla="*/ 637212 w 3217388"/>
                <a:gd name="connsiteY95" fmla="*/ 204333 h 1177883"/>
                <a:gd name="connsiteX96" fmla="*/ 590156 w 3217388"/>
                <a:gd name="connsiteY96" fmla="*/ 207191 h 1177883"/>
                <a:gd name="connsiteX97" fmla="*/ 284151 w 3217388"/>
                <a:gd name="connsiteY97" fmla="*/ 438077 h 1177883"/>
                <a:gd name="connsiteX98" fmla="*/ 376456 w 3217388"/>
                <a:gd name="connsiteY98" fmla="*/ 851748 h 1177883"/>
                <a:gd name="connsiteX99" fmla="*/ 744632 w 3217388"/>
                <a:gd name="connsiteY99" fmla="*/ 937568 h 1177883"/>
                <a:gd name="connsiteX100" fmla="*/ 1002536 w 3217388"/>
                <a:gd name="connsiteY100" fmla="*/ 716493 h 1177883"/>
                <a:gd name="connsiteX101" fmla="*/ 1002536 w 3217388"/>
                <a:gd name="connsiteY101" fmla="*/ 716493 h 1177883"/>
                <a:gd name="connsiteX102" fmla="*/ 43834 w 3217388"/>
                <a:gd name="connsiteY102" fmla="*/ 569617 h 1177883"/>
                <a:gd name="connsiteX103" fmla="*/ 240328 w 3217388"/>
                <a:gd name="connsiteY103" fmla="*/ 192998 h 1177883"/>
                <a:gd name="connsiteX104" fmla="*/ 636451 w 3217388"/>
                <a:gd name="connsiteY104" fmla="*/ 44408 h 1177883"/>
                <a:gd name="connsiteX105" fmla="*/ 1012897 w 3217388"/>
                <a:gd name="connsiteY105" fmla="*/ 220240 h 1177883"/>
                <a:gd name="connsiteX106" fmla="*/ 1019742 w 3217388"/>
                <a:gd name="connsiteY106" fmla="*/ 223955 h 1177883"/>
                <a:gd name="connsiteX107" fmla="*/ 1027537 w 3217388"/>
                <a:gd name="connsiteY107" fmla="*/ 221288 h 1177883"/>
                <a:gd name="connsiteX108" fmla="*/ 1030674 w 3217388"/>
                <a:gd name="connsiteY108" fmla="*/ 213668 h 1177883"/>
                <a:gd name="connsiteX109" fmla="*/ 1027822 w 3217388"/>
                <a:gd name="connsiteY109" fmla="*/ 206905 h 1177883"/>
                <a:gd name="connsiteX110" fmla="*/ 565345 w 3217388"/>
                <a:gd name="connsiteY110" fmla="*/ 212 h 1177883"/>
                <a:gd name="connsiteX111" fmla="*/ 119504 w 3217388"/>
                <a:gd name="connsiteY111" fmla="*/ 229765 h 1177883"/>
                <a:gd name="connsiteX112" fmla="*/ 148402 w 3217388"/>
                <a:gd name="connsiteY112" fmla="*/ 978049 h 1177883"/>
                <a:gd name="connsiteX113" fmla="*/ 152775 w 3217388"/>
                <a:gd name="connsiteY113" fmla="*/ 982907 h 1177883"/>
                <a:gd name="connsiteX114" fmla="*/ 155057 w 3217388"/>
                <a:gd name="connsiteY114" fmla="*/ 985383 h 1177883"/>
                <a:gd name="connsiteX115" fmla="*/ 156198 w 3217388"/>
                <a:gd name="connsiteY115" fmla="*/ 986050 h 1177883"/>
                <a:gd name="connsiteX116" fmla="*/ 162852 w 3217388"/>
                <a:gd name="connsiteY116" fmla="*/ 987860 h 1177883"/>
                <a:gd name="connsiteX117" fmla="*/ 166464 w 3217388"/>
                <a:gd name="connsiteY117" fmla="*/ 987384 h 1177883"/>
                <a:gd name="connsiteX118" fmla="*/ 173974 w 3217388"/>
                <a:gd name="connsiteY118" fmla="*/ 981383 h 1177883"/>
                <a:gd name="connsiteX119" fmla="*/ 172168 w 3217388"/>
                <a:gd name="connsiteY119" fmla="*/ 967191 h 1177883"/>
                <a:gd name="connsiteX120" fmla="*/ 43929 w 3217388"/>
                <a:gd name="connsiteY120" fmla="*/ 569712 h 1177883"/>
                <a:gd name="connsiteX121" fmla="*/ 1172032 w 3217388"/>
                <a:gd name="connsiteY121" fmla="*/ 561997 h 1177883"/>
                <a:gd name="connsiteX122" fmla="*/ 1171651 w 3217388"/>
                <a:gd name="connsiteY122" fmla="*/ 559902 h 1177883"/>
                <a:gd name="connsiteX123" fmla="*/ 1159578 w 3217388"/>
                <a:gd name="connsiteY123" fmla="*/ 550853 h 1177883"/>
                <a:gd name="connsiteX124" fmla="*/ 1150738 w 3217388"/>
                <a:gd name="connsiteY124" fmla="*/ 555520 h 1177883"/>
                <a:gd name="connsiteX125" fmla="*/ 1148076 w 3217388"/>
                <a:gd name="connsiteY125" fmla="*/ 565521 h 1177883"/>
                <a:gd name="connsiteX126" fmla="*/ 1074403 w 3217388"/>
                <a:gd name="connsiteY126" fmla="*/ 861939 h 1177883"/>
                <a:gd name="connsiteX127" fmla="*/ 621241 w 3217388"/>
                <a:gd name="connsiteY127" fmla="*/ 1150642 h 1177883"/>
                <a:gd name="connsiteX128" fmla="*/ 609169 w 3217388"/>
                <a:gd name="connsiteY128" fmla="*/ 1165692 h 1177883"/>
                <a:gd name="connsiteX129" fmla="*/ 620481 w 3217388"/>
                <a:gd name="connsiteY129" fmla="*/ 1177693 h 1177883"/>
                <a:gd name="connsiteX130" fmla="*/ 621432 w 3217388"/>
                <a:gd name="connsiteY130" fmla="*/ 1177884 h 1177883"/>
                <a:gd name="connsiteX131" fmla="*/ 622382 w 3217388"/>
                <a:gd name="connsiteY131" fmla="*/ 1177884 h 1177883"/>
                <a:gd name="connsiteX132" fmla="*/ 664685 w 3217388"/>
                <a:gd name="connsiteY132" fmla="*/ 1174264 h 1177883"/>
                <a:gd name="connsiteX133" fmla="*/ 1045599 w 3217388"/>
                <a:gd name="connsiteY133" fmla="*/ 963285 h 1177883"/>
                <a:gd name="connsiteX134" fmla="*/ 1172032 w 3217388"/>
                <a:gd name="connsiteY134" fmla="*/ 561997 h 1177883"/>
                <a:gd name="connsiteX135" fmla="*/ 1170130 w 3217388"/>
                <a:gd name="connsiteY135" fmla="*/ 489226 h 1177883"/>
                <a:gd name="connsiteX136" fmla="*/ 1142657 w 3217388"/>
                <a:gd name="connsiteY136" fmla="*/ 363591 h 1177883"/>
                <a:gd name="connsiteX137" fmla="*/ 1115565 w 3217388"/>
                <a:gd name="connsiteY137" fmla="*/ 352923 h 1177883"/>
                <a:gd name="connsiteX138" fmla="*/ 1114804 w 3217388"/>
                <a:gd name="connsiteY138" fmla="*/ 389975 h 1177883"/>
                <a:gd name="connsiteX139" fmla="*/ 1145414 w 3217388"/>
                <a:gd name="connsiteY139" fmla="*/ 486559 h 1177883"/>
                <a:gd name="connsiteX140" fmla="*/ 1158913 w 3217388"/>
                <a:gd name="connsiteY140" fmla="*/ 501418 h 1177883"/>
                <a:gd name="connsiteX141" fmla="*/ 1170130 w 3217388"/>
                <a:gd name="connsiteY141" fmla="*/ 489321 h 117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217388" h="1177883">
                  <a:moveTo>
                    <a:pt x="1527089" y="295107"/>
                  </a:moveTo>
                  <a:lnTo>
                    <a:pt x="1705520" y="295107"/>
                  </a:lnTo>
                  <a:lnTo>
                    <a:pt x="1705520" y="947283"/>
                  </a:lnTo>
                  <a:lnTo>
                    <a:pt x="1527089" y="947283"/>
                  </a:lnTo>
                  <a:lnTo>
                    <a:pt x="1527089" y="295107"/>
                  </a:lnTo>
                  <a:close/>
                  <a:moveTo>
                    <a:pt x="2318481" y="4403"/>
                  </a:moveTo>
                  <a:lnTo>
                    <a:pt x="2318481" y="386070"/>
                  </a:lnTo>
                  <a:cubicBezTo>
                    <a:pt x="2295095" y="345779"/>
                    <a:pt x="2216669" y="274533"/>
                    <a:pt x="2100884" y="274533"/>
                  </a:cubicBezTo>
                  <a:cubicBezTo>
                    <a:pt x="2046888" y="274533"/>
                    <a:pt x="1991182" y="289296"/>
                    <a:pt x="1939848" y="318919"/>
                  </a:cubicBezTo>
                  <a:cubicBezTo>
                    <a:pt x="1888515" y="348542"/>
                    <a:pt x="1848494" y="389499"/>
                    <a:pt x="1819785" y="441792"/>
                  </a:cubicBezTo>
                  <a:cubicBezTo>
                    <a:pt x="1791076" y="494084"/>
                    <a:pt x="1776817" y="553710"/>
                    <a:pt x="1776817" y="620576"/>
                  </a:cubicBezTo>
                  <a:cubicBezTo>
                    <a:pt x="1776817" y="687441"/>
                    <a:pt x="1791171" y="747258"/>
                    <a:pt x="1819785" y="800027"/>
                  </a:cubicBezTo>
                  <a:cubicBezTo>
                    <a:pt x="1848399" y="852795"/>
                    <a:pt x="1888705" y="893753"/>
                    <a:pt x="1940419" y="922899"/>
                  </a:cubicBezTo>
                  <a:cubicBezTo>
                    <a:pt x="1992228" y="952046"/>
                    <a:pt x="2048409" y="966619"/>
                    <a:pt x="2111816" y="966619"/>
                  </a:cubicBezTo>
                  <a:cubicBezTo>
                    <a:pt x="2223704" y="966619"/>
                    <a:pt x="2302605" y="899182"/>
                    <a:pt x="2318481" y="864606"/>
                  </a:cubicBezTo>
                  <a:lnTo>
                    <a:pt x="2318481" y="947283"/>
                  </a:lnTo>
                  <a:cubicBezTo>
                    <a:pt x="2318481" y="947283"/>
                    <a:pt x="2496913" y="947283"/>
                    <a:pt x="2496913" y="947283"/>
                  </a:cubicBezTo>
                  <a:lnTo>
                    <a:pt x="2496913" y="4403"/>
                  </a:lnTo>
                  <a:lnTo>
                    <a:pt x="2318481" y="4403"/>
                  </a:lnTo>
                  <a:close/>
                  <a:moveTo>
                    <a:pt x="2146323" y="813648"/>
                  </a:moveTo>
                  <a:cubicBezTo>
                    <a:pt x="2030633" y="813648"/>
                    <a:pt x="1957815" y="728304"/>
                    <a:pt x="1957815" y="620576"/>
                  </a:cubicBezTo>
                  <a:cubicBezTo>
                    <a:pt x="1957815" y="512848"/>
                    <a:pt x="2030252" y="427504"/>
                    <a:pt x="2146323" y="427504"/>
                  </a:cubicBezTo>
                  <a:cubicBezTo>
                    <a:pt x="2262394" y="427504"/>
                    <a:pt x="2334832" y="512848"/>
                    <a:pt x="2334832" y="620576"/>
                  </a:cubicBezTo>
                  <a:cubicBezTo>
                    <a:pt x="2334832" y="728304"/>
                    <a:pt x="2260398" y="813648"/>
                    <a:pt x="2146323" y="813648"/>
                  </a:cubicBezTo>
                  <a:close/>
                  <a:moveTo>
                    <a:pt x="3186113" y="403787"/>
                  </a:moveTo>
                  <a:cubicBezTo>
                    <a:pt x="3165104" y="361305"/>
                    <a:pt x="3135635" y="329206"/>
                    <a:pt x="3097515" y="307298"/>
                  </a:cubicBezTo>
                  <a:cubicBezTo>
                    <a:pt x="3059395" y="285391"/>
                    <a:pt x="3013480" y="274533"/>
                    <a:pt x="2959485" y="274533"/>
                  </a:cubicBezTo>
                  <a:cubicBezTo>
                    <a:pt x="2848832" y="274533"/>
                    <a:pt x="2777441" y="350351"/>
                    <a:pt x="2759189" y="385975"/>
                  </a:cubicBezTo>
                  <a:lnTo>
                    <a:pt x="2759189" y="4403"/>
                  </a:lnTo>
                  <a:lnTo>
                    <a:pt x="2580567" y="4403"/>
                  </a:lnTo>
                  <a:lnTo>
                    <a:pt x="2580567" y="947283"/>
                  </a:lnTo>
                  <a:lnTo>
                    <a:pt x="2759094" y="947283"/>
                  </a:lnTo>
                  <a:lnTo>
                    <a:pt x="2759094" y="598097"/>
                  </a:lnTo>
                  <a:cubicBezTo>
                    <a:pt x="2759094" y="495227"/>
                    <a:pt x="2816987" y="429219"/>
                    <a:pt x="2902162" y="429219"/>
                  </a:cubicBezTo>
                  <a:cubicBezTo>
                    <a:pt x="2947792" y="429219"/>
                    <a:pt x="3038957" y="462175"/>
                    <a:pt x="3038957" y="598097"/>
                  </a:cubicBezTo>
                  <a:lnTo>
                    <a:pt x="3038957" y="947283"/>
                  </a:lnTo>
                  <a:lnTo>
                    <a:pt x="3217388" y="947283"/>
                  </a:lnTo>
                  <a:lnTo>
                    <a:pt x="3217388" y="560092"/>
                  </a:lnTo>
                  <a:cubicBezTo>
                    <a:pt x="3217388" y="498370"/>
                    <a:pt x="3206932" y="446268"/>
                    <a:pt x="3185923" y="403787"/>
                  </a:cubicBezTo>
                  <a:close/>
                  <a:moveTo>
                    <a:pt x="1731282" y="100701"/>
                  </a:moveTo>
                  <a:cubicBezTo>
                    <a:pt x="1740503" y="166900"/>
                    <a:pt x="1673104" y="211667"/>
                    <a:pt x="1615972" y="216906"/>
                  </a:cubicBezTo>
                  <a:cubicBezTo>
                    <a:pt x="1570342" y="223193"/>
                    <a:pt x="1522621" y="204333"/>
                    <a:pt x="1507221" y="156803"/>
                  </a:cubicBezTo>
                  <a:cubicBezTo>
                    <a:pt x="1489539" y="102987"/>
                    <a:pt x="1506555" y="32978"/>
                    <a:pt x="1560836" y="8499"/>
                  </a:cubicBezTo>
                  <a:cubicBezTo>
                    <a:pt x="1627474" y="-20266"/>
                    <a:pt x="1718163" y="27359"/>
                    <a:pt x="1731187" y="100606"/>
                  </a:cubicBezTo>
                  <a:lnTo>
                    <a:pt x="1731187" y="100606"/>
                  </a:lnTo>
                  <a:close/>
                  <a:moveTo>
                    <a:pt x="243274" y="1020912"/>
                  </a:moveTo>
                  <a:cubicBezTo>
                    <a:pt x="251735" y="1025864"/>
                    <a:pt x="257819" y="1034437"/>
                    <a:pt x="250974" y="1046439"/>
                  </a:cubicBezTo>
                  <a:cubicBezTo>
                    <a:pt x="244130" y="1058440"/>
                    <a:pt x="225213" y="1053297"/>
                    <a:pt x="217798" y="1047010"/>
                  </a:cubicBezTo>
                  <a:cubicBezTo>
                    <a:pt x="206961" y="1037771"/>
                    <a:pt x="194793" y="1016816"/>
                    <a:pt x="198975" y="1012625"/>
                  </a:cubicBezTo>
                  <a:cubicBezTo>
                    <a:pt x="203158" y="1008434"/>
                    <a:pt x="234814" y="1015959"/>
                    <a:pt x="243274" y="1020912"/>
                  </a:cubicBezTo>
                  <a:close/>
                  <a:moveTo>
                    <a:pt x="848820" y="564283"/>
                  </a:moveTo>
                  <a:cubicBezTo>
                    <a:pt x="853383" y="594382"/>
                    <a:pt x="845588" y="624100"/>
                    <a:pt x="826290" y="650103"/>
                  </a:cubicBezTo>
                  <a:cubicBezTo>
                    <a:pt x="800814" y="684489"/>
                    <a:pt x="757085" y="709825"/>
                    <a:pt x="712121" y="716302"/>
                  </a:cubicBezTo>
                  <a:cubicBezTo>
                    <a:pt x="702900" y="718302"/>
                    <a:pt x="693299" y="719255"/>
                    <a:pt x="683507" y="719255"/>
                  </a:cubicBezTo>
                  <a:cubicBezTo>
                    <a:pt x="635406" y="719255"/>
                    <a:pt x="583692" y="695157"/>
                    <a:pt x="564489" y="646103"/>
                  </a:cubicBezTo>
                  <a:cubicBezTo>
                    <a:pt x="536161" y="577332"/>
                    <a:pt x="556219" y="480558"/>
                    <a:pt x="631223" y="446173"/>
                  </a:cubicBezTo>
                  <a:cubicBezTo>
                    <a:pt x="672955" y="428361"/>
                    <a:pt x="721912" y="431504"/>
                    <a:pt x="765451" y="454841"/>
                  </a:cubicBezTo>
                  <a:cubicBezTo>
                    <a:pt x="809750" y="478558"/>
                    <a:pt x="840170" y="518372"/>
                    <a:pt x="848915" y="563997"/>
                  </a:cubicBezTo>
                  <a:lnTo>
                    <a:pt x="848915" y="564188"/>
                  </a:lnTo>
                  <a:close/>
                  <a:moveTo>
                    <a:pt x="808039" y="570760"/>
                  </a:moveTo>
                  <a:cubicBezTo>
                    <a:pt x="801004" y="531041"/>
                    <a:pt x="764215" y="495703"/>
                    <a:pt x="718680" y="484749"/>
                  </a:cubicBezTo>
                  <a:cubicBezTo>
                    <a:pt x="709554" y="482559"/>
                    <a:pt x="700713" y="481511"/>
                    <a:pt x="692158" y="481511"/>
                  </a:cubicBezTo>
                  <a:cubicBezTo>
                    <a:pt x="664590" y="481511"/>
                    <a:pt x="640824" y="492846"/>
                    <a:pt x="624759" y="514182"/>
                  </a:cubicBezTo>
                  <a:cubicBezTo>
                    <a:pt x="603180" y="543423"/>
                    <a:pt x="598046" y="589620"/>
                    <a:pt x="612211" y="626291"/>
                  </a:cubicBezTo>
                  <a:cubicBezTo>
                    <a:pt x="622477" y="652961"/>
                    <a:pt x="650996" y="670487"/>
                    <a:pt x="684933" y="671058"/>
                  </a:cubicBezTo>
                  <a:cubicBezTo>
                    <a:pt x="723243" y="672201"/>
                    <a:pt x="764785" y="655628"/>
                    <a:pt x="788076" y="630006"/>
                  </a:cubicBezTo>
                  <a:cubicBezTo>
                    <a:pt x="803666" y="612956"/>
                    <a:pt x="810510" y="592382"/>
                    <a:pt x="807943" y="570665"/>
                  </a:cubicBezTo>
                  <a:close/>
                  <a:moveTo>
                    <a:pt x="893024" y="502656"/>
                  </a:moveTo>
                  <a:cubicBezTo>
                    <a:pt x="924014" y="587715"/>
                    <a:pt x="919166" y="707444"/>
                    <a:pt x="838173" y="782977"/>
                  </a:cubicBezTo>
                  <a:cubicBezTo>
                    <a:pt x="794730" y="824411"/>
                    <a:pt x="737883" y="846414"/>
                    <a:pt x="677043" y="846414"/>
                  </a:cubicBezTo>
                  <a:cubicBezTo>
                    <a:pt x="658981" y="846414"/>
                    <a:pt x="640634" y="844509"/>
                    <a:pt x="622097" y="840508"/>
                  </a:cubicBezTo>
                  <a:cubicBezTo>
                    <a:pt x="530742" y="821172"/>
                    <a:pt x="452791" y="757736"/>
                    <a:pt x="418569" y="675059"/>
                  </a:cubicBezTo>
                  <a:cubicBezTo>
                    <a:pt x="391096" y="613241"/>
                    <a:pt x="391476" y="540375"/>
                    <a:pt x="419710" y="475224"/>
                  </a:cubicBezTo>
                  <a:cubicBezTo>
                    <a:pt x="448609" y="408454"/>
                    <a:pt x="503079" y="357019"/>
                    <a:pt x="569147" y="334254"/>
                  </a:cubicBezTo>
                  <a:cubicBezTo>
                    <a:pt x="631413" y="311966"/>
                    <a:pt x="695200" y="315014"/>
                    <a:pt x="753663" y="342922"/>
                  </a:cubicBezTo>
                  <a:cubicBezTo>
                    <a:pt x="817165" y="373307"/>
                    <a:pt x="867928" y="431409"/>
                    <a:pt x="893024" y="502561"/>
                  </a:cubicBezTo>
                  <a:close/>
                  <a:moveTo>
                    <a:pt x="880381" y="507323"/>
                  </a:moveTo>
                  <a:lnTo>
                    <a:pt x="880381" y="507323"/>
                  </a:lnTo>
                  <a:cubicBezTo>
                    <a:pt x="851957" y="425885"/>
                    <a:pt x="765356" y="369497"/>
                    <a:pt x="670198" y="370449"/>
                  </a:cubicBezTo>
                  <a:cubicBezTo>
                    <a:pt x="669818" y="370449"/>
                    <a:pt x="669533" y="370449"/>
                    <a:pt x="669153" y="370449"/>
                  </a:cubicBezTo>
                  <a:cubicBezTo>
                    <a:pt x="595765" y="370449"/>
                    <a:pt x="528936" y="403311"/>
                    <a:pt x="485588" y="460746"/>
                  </a:cubicBezTo>
                  <a:cubicBezTo>
                    <a:pt x="441859" y="518658"/>
                    <a:pt x="428360" y="592858"/>
                    <a:pt x="448704" y="664391"/>
                  </a:cubicBezTo>
                  <a:cubicBezTo>
                    <a:pt x="465720" y="722493"/>
                    <a:pt x="504220" y="768309"/>
                    <a:pt x="557170" y="793264"/>
                  </a:cubicBezTo>
                  <a:cubicBezTo>
                    <a:pt x="611735" y="818982"/>
                    <a:pt x="676378" y="819267"/>
                    <a:pt x="734270" y="794121"/>
                  </a:cubicBezTo>
                  <a:cubicBezTo>
                    <a:pt x="839029" y="752307"/>
                    <a:pt x="924680" y="624291"/>
                    <a:pt x="880381" y="507419"/>
                  </a:cubicBezTo>
                  <a:close/>
                  <a:moveTo>
                    <a:pt x="634645" y="996051"/>
                  </a:moveTo>
                  <a:cubicBezTo>
                    <a:pt x="585118" y="996051"/>
                    <a:pt x="535686" y="986241"/>
                    <a:pt x="488535" y="966524"/>
                  </a:cubicBezTo>
                  <a:cubicBezTo>
                    <a:pt x="287383" y="883371"/>
                    <a:pt x="180438" y="636197"/>
                    <a:pt x="255062" y="426742"/>
                  </a:cubicBezTo>
                  <a:cubicBezTo>
                    <a:pt x="305065" y="281391"/>
                    <a:pt x="426744" y="180616"/>
                    <a:pt x="580460" y="157280"/>
                  </a:cubicBezTo>
                  <a:cubicBezTo>
                    <a:pt x="733605" y="134039"/>
                    <a:pt x="878955" y="193856"/>
                    <a:pt x="969359" y="317490"/>
                  </a:cubicBezTo>
                  <a:cubicBezTo>
                    <a:pt x="1049972" y="427790"/>
                    <a:pt x="1067748" y="586286"/>
                    <a:pt x="1014704" y="721255"/>
                  </a:cubicBezTo>
                  <a:cubicBezTo>
                    <a:pt x="972876" y="831078"/>
                    <a:pt x="889127" y="919851"/>
                    <a:pt x="785129" y="964714"/>
                  </a:cubicBezTo>
                  <a:cubicBezTo>
                    <a:pt x="736647" y="985574"/>
                    <a:pt x="685599" y="996051"/>
                    <a:pt x="634645" y="996051"/>
                  </a:cubicBezTo>
                  <a:close/>
                  <a:moveTo>
                    <a:pt x="1002631" y="716493"/>
                  </a:moveTo>
                  <a:cubicBezTo>
                    <a:pt x="1047975" y="601907"/>
                    <a:pt x="1025541" y="461794"/>
                    <a:pt x="945593" y="359496"/>
                  </a:cubicBezTo>
                  <a:cubicBezTo>
                    <a:pt x="870019" y="260340"/>
                    <a:pt x="757180" y="204333"/>
                    <a:pt x="637212" y="204333"/>
                  </a:cubicBezTo>
                  <a:cubicBezTo>
                    <a:pt x="621622" y="204333"/>
                    <a:pt x="605937" y="205286"/>
                    <a:pt x="590156" y="207191"/>
                  </a:cubicBezTo>
                  <a:cubicBezTo>
                    <a:pt x="454407" y="223669"/>
                    <a:pt x="339953" y="309966"/>
                    <a:pt x="284151" y="438077"/>
                  </a:cubicBezTo>
                  <a:cubicBezTo>
                    <a:pt x="221410" y="578952"/>
                    <a:pt x="260196" y="752878"/>
                    <a:pt x="376456" y="851748"/>
                  </a:cubicBezTo>
                  <a:cubicBezTo>
                    <a:pt x="472089" y="937187"/>
                    <a:pt x="613066" y="970048"/>
                    <a:pt x="744632" y="937568"/>
                  </a:cubicBezTo>
                  <a:cubicBezTo>
                    <a:pt x="866882" y="907469"/>
                    <a:pt x="960898" y="826887"/>
                    <a:pt x="1002536" y="716493"/>
                  </a:cubicBezTo>
                  <a:lnTo>
                    <a:pt x="1002536" y="716493"/>
                  </a:lnTo>
                  <a:close/>
                  <a:moveTo>
                    <a:pt x="43834" y="569617"/>
                  </a:moveTo>
                  <a:cubicBezTo>
                    <a:pt x="57713" y="426551"/>
                    <a:pt x="127584" y="292725"/>
                    <a:pt x="240328" y="192998"/>
                  </a:cubicBezTo>
                  <a:cubicBezTo>
                    <a:pt x="352881" y="93462"/>
                    <a:pt x="493478" y="40598"/>
                    <a:pt x="636451" y="44408"/>
                  </a:cubicBezTo>
                  <a:cubicBezTo>
                    <a:pt x="781516" y="48218"/>
                    <a:pt x="915174" y="110607"/>
                    <a:pt x="1012897" y="220240"/>
                  </a:cubicBezTo>
                  <a:cubicBezTo>
                    <a:pt x="1014609" y="222335"/>
                    <a:pt x="1017080" y="223669"/>
                    <a:pt x="1019742" y="223955"/>
                  </a:cubicBezTo>
                  <a:cubicBezTo>
                    <a:pt x="1022594" y="224241"/>
                    <a:pt x="1025541" y="223288"/>
                    <a:pt x="1027537" y="221288"/>
                  </a:cubicBezTo>
                  <a:cubicBezTo>
                    <a:pt x="1029628" y="219383"/>
                    <a:pt x="1030769" y="216525"/>
                    <a:pt x="1030674" y="213668"/>
                  </a:cubicBezTo>
                  <a:cubicBezTo>
                    <a:pt x="1030674" y="211096"/>
                    <a:pt x="1029533" y="208715"/>
                    <a:pt x="1027822" y="206905"/>
                  </a:cubicBezTo>
                  <a:cubicBezTo>
                    <a:pt x="912512" y="70888"/>
                    <a:pt x="743967" y="-4264"/>
                    <a:pt x="565345" y="212"/>
                  </a:cubicBezTo>
                  <a:cubicBezTo>
                    <a:pt x="389765" y="4784"/>
                    <a:pt x="227304" y="88414"/>
                    <a:pt x="119504" y="229765"/>
                  </a:cubicBezTo>
                  <a:cubicBezTo>
                    <a:pt x="-50277" y="450459"/>
                    <a:pt x="-37824" y="772214"/>
                    <a:pt x="148402" y="978049"/>
                  </a:cubicBezTo>
                  <a:cubicBezTo>
                    <a:pt x="149828" y="979668"/>
                    <a:pt x="151349" y="981287"/>
                    <a:pt x="152775" y="982907"/>
                  </a:cubicBezTo>
                  <a:lnTo>
                    <a:pt x="155057" y="985383"/>
                  </a:lnTo>
                  <a:lnTo>
                    <a:pt x="156198" y="986050"/>
                  </a:lnTo>
                  <a:cubicBezTo>
                    <a:pt x="158194" y="987193"/>
                    <a:pt x="160570" y="987860"/>
                    <a:pt x="162852" y="987860"/>
                  </a:cubicBezTo>
                  <a:cubicBezTo>
                    <a:pt x="164088" y="987860"/>
                    <a:pt x="165228" y="987669"/>
                    <a:pt x="166464" y="987384"/>
                  </a:cubicBezTo>
                  <a:cubicBezTo>
                    <a:pt x="169696" y="986431"/>
                    <a:pt x="172453" y="984240"/>
                    <a:pt x="173974" y="981383"/>
                  </a:cubicBezTo>
                  <a:cubicBezTo>
                    <a:pt x="176351" y="976906"/>
                    <a:pt x="175685" y="971477"/>
                    <a:pt x="172168" y="967191"/>
                  </a:cubicBezTo>
                  <a:cubicBezTo>
                    <a:pt x="75300" y="856129"/>
                    <a:pt x="29765" y="714968"/>
                    <a:pt x="43929" y="569712"/>
                  </a:cubicBezTo>
                  <a:close/>
                  <a:moveTo>
                    <a:pt x="1172032" y="561997"/>
                  </a:moveTo>
                  <a:lnTo>
                    <a:pt x="1171651" y="559902"/>
                  </a:lnTo>
                  <a:cubicBezTo>
                    <a:pt x="1169940" y="554377"/>
                    <a:pt x="1164997" y="550567"/>
                    <a:pt x="1159578" y="550853"/>
                  </a:cubicBezTo>
                  <a:cubicBezTo>
                    <a:pt x="1156156" y="550948"/>
                    <a:pt x="1152924" y="552663"/>
                    <a:pt x="1150738" y="555520"/>
                  </a:cubicBezTo>
                  <a:cubicBezTo>
                    <a:pt x="1148551" y="558378"/>
                    <a:pt x="1147601" y="561902"/>
                    <a:pt x="1148076" y="565521"/>
                  </a:cubicBezTo>
                  <a:cubicBezTo>
                    <a:pt x="1151118" y="670677"/>
                    <a:pt x="1125641" y="773166"/>
                    <a:pt x="1074403" y="861939"/>
                  </a:cubicBezTo>
                  <a:cubicBezTo>
                    <a:pt x="980957" y="1028532"/>
                    <a:pt x="811746" y="1136450"/>
                    <a:pt x="621241" y="1150642"/>
                  </a:cubicBezTo>
                  <a:cubicBezTo>
                    <a:pt x="613827" y="1151595"/>
                    <a:pt x="608408" y="1158357"/>
                    <a:pt x="609169" y="1165692"/>
                  </a:cubicBezTo>
                  <a:cubicBezTo>
                    <a:pt x="609834" y="1171692"/>
                    <a:pt x="614397" y="1176550"/>
                    <a:pt x="620481" y="1177693"/>
                  </a:cubicBezTo>
                  <a:lnTo>
                    <a:pt x="621432" y="1177884"/>
                  </a:lnTo>
                  <a:lnTo>
                    <a:pt x="622382" y="1177884"/>
                  </a:lnTo>
                  <a:cubicBezTo>
                    <a:pt x="636642" y="1177217"/>
                    <a:pt x="650901" y="1175979"/>
                    <a:pt x="664685" y="1174264"/>
                  </a:cubicBezTo>
                  <a:cubicBezTo>
                    <a:pt x="816689" y="1155976"/>
                    <a:pt x="951963" y="1081014"/>
                    <a:pt x="1045599" y="963285"/>
                  </a:cubicBezTo>
                  <a:cubicBezTo>
                    <a:pt x="1135813" y="849843"/>
                    <a:pt x="1180682" y="707349"/>
                    <a:pt x="1172032" y="561997"/>
                  </a:cubicBezTo>
                  <a:close/>
                  <a:moveTo>
                    <a:pt x="1170130" y="489226"/>
                  </a:moveTo>
                  <a:cubicBezTo>
                    <a:pt x="1175073" y="468938"/>
                    <a:pt x="1167849" y="393595"/>
                    <a:pt x="1142657" y="363591"/>
                  </a:cubicBezTo>
                  <a:cubicBezTo>
                    <a:pt x="1134957" y="354352"/>
                    <a:pt x="1125831" y="346732"/>
                    <a:pt x="1115565" y="352923"/>
                  </a:cubicBezTo>
                  <a:cubicBezTo>
                    <a:pt x="1101876" y="361115"/>
                    <a:pt x="1104728" y="376069"/>
                    <a:pt x="1114804" y="389975"/>
                  </a:cubicBezTo>
                  <a:cubicBezTo>
                    <a:pt x="1131725" y="413407"/>
                    <a:pt x="1144559" y="466271"/>
                    <a:pt x="1145414" y="486559"/>
                  </a:cubicBezTo>
                  <a:cubicBezTo>
                    <a:pt x="1145794" y="495322"/>
                    <a:pt x="1151783" y="501227"/>
                    <a:pt x="1158913" y="501418"/>
                  </a:cubicBezTo>
                  <a:cubicBezTo>
                    <a:pt x="1166043" y="501513"/>
                    <a:pt x="1168039" y="497894"/>
                    <a:pt x="1170130" y="489321"/>
                  </a:cubicBezTo>
                  <a:close/>
                </a:path>
              </a:pathLst>
            </a:custGeom>
            <a:grpFill/>
            <a:ln w="9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grpSp>
          <p:nvGrpSpPr>
            <p:cNvPr id="49" name="Graphic 77">
              <a:extLst>
                <a:ext uri="{FF2B5EF4-FFF2-40B4-BE49-F238E27FC236}">
                  <a16:creationId xmlns:a16="http://schemas.microsoft.com/office/drawing/2014/main" id="{847AADAB-68C7-3BC2-44F1-DFC4872A755F}"/>
                </a:ext>
              </a:extLst>
            </p:cNvPr>
            <p:cNvGrpSpPr/>
            <p:nvPr/>
          </p:nvGrpSpPr>
          <p:grpSpPr>
            <a:xfrm>
              <a:off x="6016337" y="3871817"/>
              <a:ext cx="1690870" cy="144494"/>
              <a:chOff x="6016337" y="3871817"/>
              <a:chExt cx="1690870" cy="144494"/>
            </a:xfrm>
            <a:grpFill/>
          </p:grpSpPr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E01A9E02-8F80-0939-C380-1E2040C1D97F}"/>
                  </a:ext>
                </a:extLst>
              </p:cNvPr>
              <p:cNvSpPr/>
              <p:nvPr/>
            </p:nvSpPr>
            <p:spPr>
              <a:xfrm>
                <a:off x="6016337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2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32B76A16-BDF6-6B65-E312-8438BA646BD2}"/>
                  </a:ext>
                </a:extLst>
              </p:cNvPr>
              <p:cNvSpPr/>
              <p:nvPr/>
            </p:nvSpPr>
            <p:spPr>
              <a:xfrm>
                <a:off x="6086303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2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1 w 70250"/>
                  <a:gd name="connsiteY8" fmla="*/ 34004 h 78295"/>
                  <a:gd name="connsiteX9" fmla="*/ 38976 w 70250"/>
                  <a:gd name="connsiteY9" fmla="*/ 14954 h 78295"/>
                  <a:gd name="connsiteX10" fmla="*/ 17492 w 70250"/>
                  <a:gd name="connsiteY10" fmla="*/ 44577 h 78295"/>
                  <a:gd name="connsiteX11" fmla="*/ 17492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1" y="37624"/>
                      <a:pt x="54281" y="34004"/>
                    </a:cubicBezTo>
                    <a:cubicBezTo>
                      <a:pt x="54281" y="21050"/>
                      <a:pt x="49337" y="14954"/>
                      <a:pt x="38976" y="14954"/>
                    </a:cubicBezTo>
                    <a:cubicBezTo>
                      <a:pt x="25762" y="14954"/>
                      <a:pt x="17492" y="26194"/>
                      <a:pt x="17492" y="44577"/>
                    </a:cubicBezTo>
                    <a:lnTo>
                      <a:pt x="17492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015B7AD0-174A-D302-4997-63D98221157C}"/>
                  </a:ext>
                </a:extLst>
              </p:cNvPr>
              <p:cNvSpPr/>
              <p:nvPr/>
            </p:nvSpPr>
            <p:spPr>
              <a:xfrm>
                <a:off x="6169197" y="3904773"/>
                <a:ext cx="74909" cy="79533"/>
              </a:xfrm>
              <a:custGeom>
                <a:avLst/>
                <a:gdLst>
                  <a:gd name="connsiteX0" fmla="*/ 95 w 74909"/>
                  <a:gd name="connsiteY0" fmla="*/ 56198 h 79533"/>
                  <a:gd name="connsiteX1" fmla="*/ 28899 w 74909"/>
                  <a:gd name="connsiteY1" fmla="*/ 35243 h 79533"/>
                  <a:gd name="connsiteX2" fmla="*/ 57418 w 74909"/>
                  <a:gd name="connsiteY2" fmla="*/ 35243 h 79533"/>
                  <a:gd name="connsiteX3" fmla="*/ 57418 w 74909"/>
                  <a:gd name="connsiteY3" fmla="*/ 29813 h 79533"/>
                  <a:gd name="connsiteX4" fmla="*/ 37169 w 74909"/>
                  <a:gd name="connsiteY4" fmla="*/ 13145 h 79533"/>
                  <a:gd name="connsiteX5" fmla="*/ 18632 w 74909"/>
                  <a:gd name="connsiteY5" fmla="*/ 26289 h 79533"/>
                  <a:gd name="connsiteX6" fmla="*/ 18822 w 74909"/>
                  <a:gd name="connsiteY6" fmla="*/ 29242 h 79533"/>
                  <a:gd name="connsiteX7" fmla="*/ 2757 w 74909"/>
                  <a:gd name="connsiteY7" fmla="*/ 29242 h 79533"/>
                  <a:gd name="connsiteX8" fmla="*/ 2472 w 74909"/>
                  <a:gd name="connsiteY8" fmla="*/ 24670 h 79533"/>
                  <a:gd name="connsiteX9" fmla="*/ 37835 w 74909"/>
                  <a:gd name="connsiteY9" fmla="*/ 0 h 79533"/>
                  <a:gd name="connsiteX10" fmla="*/ 74909 w 74909"/>
                  <a:gd name="connsiteY10" fmla="*/ 31337 h 79533"/>
                  <a:gd name="connsiteX11" fmla="*/ 74909 w 74909"/>
                  <a:gd name="connsiteY11" fmla="*/ 78296 h 79533"/>
                  <a:gd name="connsiteX12" fmla="*/ 57418 w 74909"/>
                  <a:gd name="connsiteY12" fmla="*/ 78296 h 79533"/>
                  <a:gd name="connsiteX13" fmla="*/ 58178 w 74909"/>
                  <a:gd name="connsiteY13" fmla="*/ 61246 h 79533"/>
                  <a:gd name="connsiteX14" fmla="*/ 57988 w 74909"/>
                  <a:gd name="connsiteY14" fmla="*/ 61246 h 79533"/>
                  <a:gd name="connsiteX15" fmla="*/ 29279 w 74909"/>
                  <a:gd name="connsiteY15" fmla="*/ 79534 h 79533"/>
                  <a:gd name="connsiteX16" fmla="*/ 0 w 74909"/>
                  <a:gd name="connsiteY16" fmla="*/ 56102 h 79533"/>
                  <a:gd name="connsiteX17" fmla="*/ 57418 w 74909"/>
                  <a:gd name="connsiteY17" fmla="*/ 47339 h 79533"/>
                  <a:gd name="connsiteX18" fmla="*/ 57418 w 74909"/>
                  <a:gd name="connsiteY18" fmla="*/ 45910 h 79533"/>
                  <a:gd name="connsiteX19" fmla="*/ 30515 w 74909"/>
                  <a:gd name="connsiteY19" fmla="*/ 45910 h 79533"/>
                  <a:gd name="connsiteX20" fmla="*/ 16161 w 74909"/>
                  <a:gd name="connsiteY20" fmla="*/ 55435 h 79533"/>
                  <a:gd name="connsiteX21" fmla="*/ 32987 w 74909"/>
                  <a:gd name="connsiteY21" fmla="*/ 66485 h 79533"/>
                  <a:gd name="connsiteX22" fmla="*/ 57418 w 74909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909" h="79533">
                    <a:moveTo>
                      <a:pt x="95" y="56198"/>
                    </a:moveTo>
                    <a:cubicBezTo>
                      <a:pt x="95" y="44482"/>
                      <a:pt x="8366" y="35243"/>
                      <a:pt x="28899" y="35243"/>
                    </a:cubicBezTo>
                    <a:lnTo>
                      <a:pt x="57418" y="35243"/>
                    </a:lnTo>
                    <a:lnTo>
                      <a:pt x="57418" y="29813"/>
                    </a:lnTo>
                    <a:cubicBezTo>
                      <a:pt x="57418" y="18288"/>
                      <a:pt x="50763" y="13145"/>
                      <a:pt x="37169" y="13145"/>
                    </a:cubicBezTo>
                    <a:cubicBezTo>
                      <a:pt x="25287" y="13145"/>
                      <a:pt x="18632" y="17717"/>
                      <a:pt x="18632" y="26289"/>
                    </a:cubicBezTo>
                    <a:cubicBezTo>
                      <a:pt x="18632" y="26765"/>
                      <a:pt x="18632" y="28004"/>
                      <a:pt x="18822" y="29242"/>
                    </a:cubicBezTo>
                    <a:lnTo>
                      <a:pt x="2757" y="29242"/>
                    </a:lnTo>
                    <a:cubicBezTo>
                      <a:pt x="2567" y="28099"/>
                      <a:pt x="2472" y="26099"/>
                      <a:pt x="2472" y="24670"/>
                    </a:cubicBezTo>
                    <a:cubicBezTo>
                      <a:pt x="2472" y="9239"/>
                      <a:pt x="15875" y="0"/>
                      <a:pt x="37835" y="0"/>
                    </a:cubicBezTo>
                    <a:cubicBezTo>
                      <a:pt x="61220" y="0"/>
                      <a:pt x="74909" y="11049"/>
                      <a:pt x="74909" y="31337"/>
                    </a:cubicBezTo>
                    <a:lnTo>
                      <a:pt x="74909" y="78296"/>
                    </a:lnTo>
                    <a:lnTo>
                      <a:pt x="57418" y="78296"/>
                    </a:lnTo>
                    <a:cubicBezTo>
                      <a:pt x="57703" y="74581"/>
                      <a:pt x="58178" y="67532"/>
                      <a:pt x="58178" y="61246"/>
                    </a:cubicBezTo>
                    <a:lnTo>
                      <a:pt x="57988" y="61246"/>
                    </a:lnTo>
                    <a:cubicBezTo>
                      <a:pt x="55516" y="72676"/>
                      <a:pt x="46295" y="79534"/>
                      <a:pt x="29279" y="79534"/>
                    </a:cubicBezTo>
                    <a:cubicBezTo>
                      <a:pt x="12263" y="79534"/>
                      <a:pt x="0" y="71152"/>
                      <a:pt x="0" y="56102"/>
                    </a:cubicBezTo>
                    <a:close/>
                    <a:moveTo>
                      <a:pt x="57418" y="47339"/>
                    </a:moveTo>
                    <a:lnTo>
                      <a:pt x="57418" y="45910"/>
                    </a:lnTo>
                    <a:lnTo>
                      <a:pt x="30515" y="45910"/>
                    </a:lnTo>
                    <a:cubicBezTo>
                      <a:pt x="20533" y="45910"/>
                      <a:pt x="16161" y="49340"/>
                      <a:pt x="16161" y="55435"/>
                    </a:cubicBezTo>
                    <a:cubicBezTo>
                      <a:pt x="16161" y="62484"/>
                      <a:pt x="22435" y="66485"/>
                      <a:pt x="32987" y="66485"/>
                    </a:cubicBezTo>
                    <a:cubicBezTo>
                      <a:pt x="48101" y="66485"/>
                      <a:pt x="57418" y="59150"/>
                      <a:pt x="57418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B345BF0-1BFE-4ADF-414B-C064176BE30C}"/>
                  </a:ext>
                </a:extLst>
              </p:cNvPr>
              <p:cNvSpPr/>
              <p:nvPr/>
            </p:nvSpPr>
            <p:spPr>
              <a:xfrm>
                <a:off x="6260742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1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1 w 80612"/>
                  <a:gd name="connsiteY10" fmla="*/ 41053 h 78390"/>
                  <a:gd name="connsiteX11" fmla="*/ 17491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1" y="24194"/>
                      <a:pt x="17491" y="41053"/>
                    </a:cubicBezTo>
                    <a:lnTo>
                      <a:pt x="17491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D7DEB60C-AA27-71EB-2B0F-444B46E57BF4}"/>
                  </a:ext>
                </a:extLst>
              </p:cNvPr>
              <p:cNvSpPr/>
              <p:nvPr/>
            </p:nvSpPr>
            <p:spPr>
              <a:xfrm>
                <a:off x="635561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4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3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1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4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317A18C6-35A0-4860-F942-665FD22544D6}"/>
                  </a:ext>
                </a:extLst>
              </p:cNvPr>
              <p:cNvSpPr/>
              <p:nvPr/>
            </p:nvSpPr>
            <p:spPr>
              <a:xfrm>
                <a:off x="6436797" y="3871817"/>
                <a:ext cx="56466" cy="111252"/>
              </a:xfrm>
              <a:custGeom>
                <a:avLst/>
                <a:gdLst>
                  <a:gd name="connsiteX0" fmla="*/ 12263 w 56466"/>
                  <a:gd name="connsiteY0" fmla="*/ 48387 h 111252"/>
                  <a:gd name="connsiteX1" fmla="*/ 0 w 56466"/>
                  <a:gd name="connsiteY1" fmla="*/ 48387 h 111252"/>
                  <a:gd name="connsiteX2" fmla="*/ 0 w 56466"/>
                  <a:gd name="connsiteY2" fmla="*/ 34195 h 111252"/>
                  <a:gd name="connsiteX3" fmla="*/ 12263 w 56466"/>
                  <a:gd name="connsiteY3" fmla="*/ 34195 h 111252"/>
                  <a:gd name="connsiteX4" fmla="*/ 12263 w 56466"/>
                  <a:gd name="connsiteY4" fmla="*/ 26575 h 111252"/>
                  <a:gd name="connsiteX5" fmla="*/ 40306 w 56466"/>
                  <a:gd name="connsiteY5" fmla="*/ 0 h 111252"/>
                  <a:gd name="connsiteX6" fmla="*/ 55231 w 56466"/>
                  <a:gd name="connsiteY6" fmla="*/ 2191 h 111252"/>
                  <a:gd name="connsiteX7" fmla="*/ 55231 w 56466"/>
                  <a:gd name="connsiteY7" fmla="*/ 16097 h 111252"/>
                  <a:gd name="connsiteX8" fmla="*/ 43348 w 56466"/>
                  <a:gd name="connsiteY8" fmla="*/ 14192 h 111252"/>
                  <a:gd name="connsiteX9" fmla="*/ 29659 w 56466"/>
                  <a:gd name="connsiteY9" fmla="*/ 27337 h 111252"/>
                  <a:gd name="connsiteX10" fmla="*/ 29659 w 56466"/>
                  <a:gd name="connsiteY10" fmla="*/ 34195 h 111252"/>
                  <a:gd name="connsiteX11" fmla="*/ 56467 w 56466"/>
                  <a:gd name="connsiteY11" fmla="*/ 34195 h 111252"/>
                  <a:gd name="connsiteX12" fmla="*/ 56467 w 56466"/>
                  <a:gd name="connsiteY12" fmla="*/ 48387 h 111252"/>
                  <a:gd name="connsiteX13" fmla="*/ 29659 w 56466"/>
                  <a:gd name="connsiteY13" fmla="*/ 48387 h 111252"/>
                  <a:gd name="connsiteX14" fmla="*/ 29659 w 56466"/>
                  <a:gd name="connsiteY14" fmla="*/ 111252 h 111252"/>
                  <a:gd name="connsiteX15" fmla="*/ 12168 w 56466"/>
                  <a:gd name="connsiteY15" fmla="*/ 111252 h 111252"/>
                  <a:gd name="connsiteX16" fmla="*/ 12168 w 56466"/>
                  <a:gd name="connsiteY16" fmla="*/ 48387 h 11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466" h="111252">
                    <a:moveTo>
                      <a:pt x="12263" y="48387"/>
                    </a:moveTo>
                    <a:lnTo>
                      <a:pt x="0" y="48387"/>
                    </a:lnTo>
                    <a:lnTo>
                      <a:pt x="0" y="34195"/>
                    </a:lnTo>
                    <a:lnTo>
                      <a:pt x="12263" y="34195"/>
                    </a:lnTo>
                    <a:lnTo>
                      <a:pt x="12263" y="26575"/>
                    </a:lnTo>
                    <a:cubicBezTo>
                      <a:pt x="12263" y="9430"/>
                      <a:pt x="23670" y="0"/>
                      <a:pt x="40306" y="0"/>
                    </a:cubicBezTo>
                    <a:cubicBezTo>
                      <a:pt x="47151" y="0"/>
                      <a:pt x="52759" y="1238"/>
                      <a:pt x="55231" y="2191"/>
                    </a:cubicBezTo>
                    <a:lnTo>
                      <a:pt x="55231" y="16097"/>
                    </a:lnTo>
                    <a:cubicBezTo>
                      <a:pt x="52759" y="15335"/>
                      <a:pt x="48672" y="14192"/>
                      <a:pt x="43348" y="14192"/>
                    </a:cubicBezTo>
                    <a:cubicBezTo>
                      <a:pt x="34507" y="14192"/>
                      <a:pt x="29659" y="18860"/>
                      <a:pt x="29659" y="27337"/>
                    </a:cubicBezTo>
                    <a:lnTo>
                      <a:pt x="29659" y="34195"/>
                    </a:lnTo>
                    <a:lnTo>
                      <a:pt x="56467" y="34195"/>
                    </a:lnTo>
                    <a:lnTo>
                      <a:pt x="56467" y="48387"/>
                    </a:lnTo>
                    <a:lnTo>
                      <a:pt x="29659" y="48387"/>
                    </a:lnTo>
                    <a:lnTo>
                      <a:pt x="29659" y="111252"/>
                    </a:lnTo>
                    <a:lnTo>
                      <a:pt x="12168" y="111252"/>
                    </a:lnTo>
                    <a:lnTo>
                      <a:pt x="12168" y="48387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80AF2F7-B171-C017-AC0B-E7AADA87852D}"/>
                  </a:ext>
                </a:extLst>
              </p:cNvPr>
              <p:cNvSpPr/>
              <p:nvPr/>
            </p:nvSpPr>
            <p:spPr>
              <a:xfrm>
                <a:off x="6497732" y="3904773"/>
                <a:ext cx="80517" cy="79533"/>
              </a:xfrm>
              <a:custGeom>
                <a:avLst/>
                <a:gdLst>
                  <a:gd name="connsiteX0" fmla="*/ 0 w 80517"/>
                  <a:gd name="connsiteY0" fmla="*/ 39910 h 79533"/>
                  <a:gd name="connsiteX1" fmla="*/ 40211 w 80517"/>
                  <a:gd name="connsiteY1" fmla="*/ 0 h 79533"/>
                  <a:gd name="connsiteX2" fmla="*/ 80518 w 80517"/>
                  <a:gd name="connsiteY2" fmla="*/ 39910 h 79533"/>
                  <a:gd name="connsiteX3" fmla="*/ 40211 w 80517"/>
                  <a:gd name="connsiteY3" fmla="*/ 79534 h 79533"/>
                  <a:gd name="connsiteX4" fmla="*/ 0 w 80517"/>
                  <a:gd name="connsiteY4" fmla="*/ 39910 h 79533"/>
                  <a:gd name="connsiteX5" fmla="*/ 63121 w 80517"/>
                  <a:gd name="connsiteY5" fmla="*/ 39910 h 79533"/>
                  <a:gd name="connsiteX6" fmla="*/ 40211 w 80517"/>
                  <a:gd name="connsiteY6" fmla="*/ 14288 h 79533"/>
                  <a:gd name="connsiteX7" fmla="*/ 17492 w 80517"/>
                  <a:gd name="connsiteY7" fmla="*/ 39910 h 79533"/>
                  <a:gd name="connsiteX8" fmla="*/ 40211 w 80517"/>
                  <a:gd name="connsiteY8" fmla="*/ 65151 h 79533"/>
                  <a:gd name="connsiteX9" fmla="*/ 63121 w 80517"/>
                  <a:gd name="connsiteY9" fmla="*/ 3991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17" h="79533">
                    <a:moveTo>
                      <a:pt x="0" y="39910"/>
                    </a:moveTo>
                    <a:cubicBezTo>
                      <a:pt x="0" y="15240"/>
                      <a:pt x="15780" y="0"/>
                      <a:pt x="40211" y="0"/>
                    </a:cubicBezTo>
                    <a:cubicBezTo>
                      <a:pt x="64642" y="0"/>
                      <a:pt x="80518" y="15335"/>
                      <a:pt x="80518" y="39910"/>
                    </a:cubicBezTo>
                    <a:cubicBezTo>
                      <a:pt x="80518" y="64484"/>
                      <a:pt x="64737" y="79534"/>
                      <a:pt x="40211" y="79534"/>
                    </a:cubicBezTo>
                    <a:cubicBezTo>
                      <a:pt x="15685" y="79534"/>
                      <a:pt x="0" y="64389"/>
                      <a:pt x="0" y="39910"/>
                    </a:cubicBezTo>
                    <a:close/>
                    <a:moveTo>
                      <a:pt x="63121" y="39910"/>
                    </a:moveTo>
                    <a:cubicBezTo>
                      <a:pt x="63121" y="24098"/>
                      <a:pt x="54376" y="14288"/>
                      <a:pt x="40211" y="14288"/>
                    </a:cubicBezTo>
                    <a:cubicBezTo>
                      <a:pt x="26047" y="14288"/>
                      <a:pt x="17492" y="24098"/>
                      <a:pt x="17492" y="39910"/>
                    </a:cubicBezTo>
                    <a:cubicBezTo>
                      <a:pt x="17492" y="55721"/>
                      <a:pt x="26047" y="65151"/>
                      <a:pt x="40211" y="65151"/>
                    </a:cubicBezTo>
                    <a:cubicBezTo>
                      <a:pt x="54376" y="65151"/>
                      <a:pt x="63121" y="55435"/>
                      <a:pt x="63121" y="39910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B441E1A2-4EE7-47FA-4D3F-E9D4109D00A2}"/>
                  </a:ext>
                </a:extLst>
              </p:cNvPr>
              <p:cNvSpPr/>
              <p:nvPr/>
            </p:nvSpPr>
            <p:spPr>
              <a:xfrm>
                <a:off x="6593174" y="3904773"/>
                <a:ext cx="70250" cy="78295"/>
              </a:xfrm>
              <a:custGeom>
                <a:avLst/>
                <a:gdLst>
                  <a:gd name="connsiteX0" fmla="*/ 0 w 70250"/>
                  <a:gd name="connsiteY0" fmla="*/ 1238 h 78295"/>
                  <a:gd name="connsiteX1" fmla="*/ 17491 w 70250"/>
                  <a:gd name="connsiteY1" fmla="*/ 1238 h 78295"/>
                  <a:gd name="connsiteX2" fmla="*/ 16826 w 70250"/>
                  <a:gd name="connsiteY2" fmla="*/ 23432 h 78295"/>
                  <a:gd name="connsiteX3" fmla="*/ 17016 w 70250"/>
                  <a:gd name="connsiteY3" fmla="*/ 23432 h 78295"/>
                  <a:gd name="connsiteX4" fmla="*/ 44394 w 70250"/>
                  <a:gd name="connsiteY4" fmla="*/ 0 h 78295"/>
                  <a:gd name="connsiteX5" fmla="*/ 70251 w 70250"/>
                  <a:gd name="connsiteY5" fmla="*/ 30099 h 78295"/>
                  <a:gd name="connsiteX6" fmla="*/ 69490 w 70250"/>
                  <a:gd name="connsiteY6" fmla="*/ 44482 h 78295"/>
                  <a:gd name="connsiteX7" fmla="*/ 53615 w 70250"/>
                  <a:gd name="connsiteY7" fmla="*/ 44482 h 78295"/>
                  <a:gd name="connsiteX8" fmla="*/ 54280 w 70250"/>
                  <a:gd name="connsiteY8" fmla="*/ 34004 h 78295"/>
                  <a:gd name="connsiteX9" fmla="*/ 38975 w 70250"/>
                  <a:gd name="connsiteY9" fmla="*/ 14954 h 78295"/>
                  <a:gd name="connsiteX10" fmla="*/ 17491 w 70250"/>
                  <a:gd name="connsiteY10" fmla="*/ 44577 h 78295"/>
                  <a:gd name="connsiteX11" fmla="*/ 17491 w 70250"/>
                  <a:gd name="connsiteY11" fmla="*/ 78296 h 78295"/>
                  <a:gd name="connsiteX12" fmla="*/ 0 w 70250"/>
                  <a:gd name="connsiteY12" fmla="*/ 78296 h 78295"/>
                  <a:gd name="connsiteX13" fmla="*/ 0 w 70250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0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8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8975" y="14954"/>
                    </a:cubicBezTo>
                    <a:cubicBezTo>
                      <a:pt x="25762" y="14954"/>
                      <a:pt x="17491" y="26194"/>
                      <a:pt x="17491" y="44577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5BB78B42-8975-7EF1-BF92-041EF96904FF}"/>
                  </a:ext>
                </a:extLst>
              </p:cNvPr>
              <p:cNvSpPr/>
              <p:nvPr/>
            </p:nvSpPr>
            <p:spPr>
              <a:xfrm>
                <a:off x="6678445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293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2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EAE599BD-013C-6049-7404-24BA1420AEDD}"/>
                  </a:ext>
                </a:extLst>
              </p:cNvPr>
              <p:cNvSpPr/>
              <p:nvPr/>
            </p:nvSpPr>
            <p:spPr>
              <a:xfrm>
                <a:off x="6819708" y="3879818"/>
                <a:ext cx="17871" cy="103250"/>
              </a:xfrm>
              <a:custGeom>
                <a:avLst/>
                <a:gdLst>
                  <a:gd name="connsiteX0" fmla="*/ 0 w 17871"/>
                  <a:gd name="connsiteY0" fmla="*/ 0 h 103250"/>
                  <a:gd name="connsiteX1" fmla="*/ 17872 w 17871"/>
                  <a:gd name="connsiteY1" fmla="*/ 0 h 103250"/>
                  <a:gd name="connsiteX2" fmla="*/ 17872 w 17871"/>
                  <a:gd name="connsiteY2" fmla="*/ 17145 h 103250"/>
                  <a:gd name="connsiteX3" fmla="*/ 0 w 17871"/>
                  <a:gd name="connsiteY3" fmla="*/ 17145 h 103250"/>
                  <a:gd name="connsiteX4" fmla="*/ 0 w 17871"/>
                  <a:gd name="connsiteY4" fmla="*/ 0 h 103250"/>
                  <a:gd name="connsiteX5" fmla="*/ 190 w 17871"/>
                  <a:gd name="connsiteY5" fmla="*/ 26194 h 103250"/>
                  <a:gd name="connsiteX6" fmla="*/ 17682 w 17871"/>
                  <a:gd name="connsiteY6" fmla="*/ 26194 h 103250"/>
                  <a:gd name="connsiteX7" fmla="*/ 17682 w 17871"/>
                  <a:gd name="connsiteY7" fmla="*/ 103251 h 103250"/>
                  <a:gd name="connsiteX8" fmla="*/ 190 w 17871"/>
                  <a:gd name="connsiteY8" fmla="*/ 103251 h 103250"/>
                  <a:gd name="connsiteX9" fmla="*/ 190 w 17871"/>
                  <a:gd name="connsiteY9" fmla="*/ 26194 h 1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71" h="103250">
                    <a:moveTo>
                      <a:pt x="0" y="0"/>
                    </a:moveTo>
                    <a:lnTo>
                      <a:pt x="17872" y="0"/>
                    </a:lnTo>
                    <a:lnTo>
                      <a:pt x="17872" y="17145"/>
                    </a:lnTo>
                    <a:lnTo>
                      <a:pt x="0" y="17145"/>
                    </a:lnTo>
                    <a:lnTo>
                      <a:pt x="0" y="0"/>
                    </a:lnTo>
                    <a:close/>
                    <a:moveTo>
                      <a:pt x="190" y="26194"/>
                    </a:moveTo>
                    <a:lnTo>
                      <a:pt x="17682" y="26194"/>
                    </a:lnTo>
                    <a:lnTo>
                      <a:pt x="17682" y="103251"/>
                    </a:lnTo>
                    <a:lnTo>
                      <a:pt x="190" y="103251"/>
                    </a:lnTo>
                    <a:lnTo>
                      <a:pt x="190" y="26194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6304FD5C-322F-F659-9C31-0B9BDCD8B430}"/>
                  </a:ext>
                </a:extLst>
              </p:cNvPr>
              <p:cNvSpPr/>
              <p:nvPr/>
            </p:nvSpPr>
            <p:spPr>
              <a:xfrm>
                <a:off x="6855546" y="3904773"/>
                <a:ext cx="80612" cy="78390"/>
              </a:xfrm>
              <a:custGeom>
                <a:avLst/>
                <a:gdLst>
                  <a:gd name="connsiteX0" fmla="*/ 0 w 80612"/>
                  <a:gd name="connsiteY0" fmla="*/ 1238 h 78390"/>
                  <a:gd name="connsiteX1" fmla="*/ 17492 w 80612"/>
                  <a:gd name="connsiteY1" fmla="*/ 1238 h 78390"/>
                  <a:gd name="connsiteX2" fmla="*/ 16826 w 80612"/>
                  <a:gd name="connsiteY2" fmla="*/ 21812 h 78390"/>
                  <a:gd name="connsiteX3" fmla="*/ 17016 w 80612"/>
                  <a:gd name="connsiteY3" fmla="*/ 21812 h 78390"/>
                  <a:gd name="connsiteX4" fmla="*/ 49147 w 80612"/>
                  <a:gd name="connsiteY4" fmla="*/ 0 h 78390"/>
                  <a:gd name="connsiteX5" fmla="*/ 80613 w 80612"/>
                  <a:gd name="connsiteY5" fmla="*/ 30099 h 78390"/>
                  <a:gd name="connsiteX6" fmla="*/ 80613 w 80612"/>
                  <a:gd name="connsiteY6" fmla="*/ 78296 h 78390"/>
                  <a:gd name="connsiteX7" fmla="*/ 63121 w 80612"/>
                  <a:gd name="connsiteY7" fmla="*/ 78296 h 78390"/>
                  <a:gd name="connsiteX8" fmla="*/ 63121 w 80612"/>
                  <a:gd name="connsiteY8" fmla="*/ 34004 h 78390"/>
                  <a:gd name="connsiteX9" fmla="*/ 42398 w 80612"/>
                  <a:gd name="connsiteY9" fmla="*/ 14954 h 78390"/>
                  <a:gd name="connsiteX10" fmla="*/ 17492 w 80612"/>
                  <a:gd name="connsiteY10" fmla="*/ 41053 h 78390"/>
                  <a:gd name="connsiteX11" fmla="*/ 17492 w 80612"/>
                  <a:gd name="connsiteY11" fmla="*/ 78391 h 78390"/>
                  <a:gd name="connsiteX12" fmla="*/ 0 w 80612"/>
                  <a:gd name="connsiteY12" fmla="*/ 78391 h 78390"/>
                  <a:gd name="connsiteX13" fmla="*/ 0 w 80612"/>
                  <a:gd name="connsiteY13" fmla="*/ 1333 h 78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0612" h="78390">
                    <a:moveTo>
                      <a:pt x="0" y="1238"/>
                    </a:moveTo>
                    <a:lnTo>
                      <a:pt x="17492" y="1238"/>
                    </a:lnTo>
                    <a:lnTo>
                      <a:pt x="16826" y="21812"/>
                    </a:lnTo>
                    <a:lnTo>
                      <a:pt x="17016" y="21812"/>
                    </a:lnTo>
                    <a:cubicBezTo>
                      <a:pt x="21199" y="7906"/>
                      <a:pt x="31180" y="0"/>
                      <a:pt x="49147" y="0"/>
                    </a:cubicBezTo>
                    <a:cubicBezTo>
                      <a:pt x="68635" y="0"/>
                      <a:pt x="80613" y="11049"/>
                      <a:pt x="80613" y="30099"/>
                    </a:cubicBezTo>
                    <a:lnTo>
                      <a:pt x="80613" y="78296"/>
                    </a:lnTo>
                    <a:lnTo>
                      <a:pt x="63121" y="78296"/>
                    </a:lnTo>
                    <a:lnTo>
                      <a:pt x="63121" y="34004"/>
                    </a:lnTo>
                    <a:cubicBezTo>
                      <a:pt x="63121" y="21812"/>
                      <a:pt x="56277" y="14954"/>
                      <a:pt x="42398" y="14954"/>
                    </a:cubicBezTo>
                    <a:cubicBezTo>
                      <a:pt x="27093" y="14954"/>
                      <a:pt x="17492" y="24194"/>
                      <a:pt x="17492" y="41053"/>
                    </a:cubicBezTo>
                    <a:lnTo>
                      <a:pt x="17492" y="78391"/>
                    </a:lnTo>
                    <a:lnTo>
                      <a:pt x="0" y="78391"/>
                    </a:lnTo>
                    <a:lnTo>
                      <a:pt x="0" y="1333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934DA847-CB10-0230-A051-E5260873F2B7}"/>
                  </a:ext>
                </a:extLst>
              </p:cNvPr>
              <p:cNvSpPr/>
              <p:nvPr/>
            </p:nvSpPr>
            <p:spPr>
              <a:xfrm>
                <a:off x="6950133" y="3890581"/>
                <a:ext cx="82133" cy="125730"/>
              </a:xfrm>
              <a:custGeom>
                <a:avLst/>
                <a:gdLst>
                  <a:gd name="connsiteX0" fmla="*/ 82039 w 82133"/>
                  <a:gd name="connsiteY0" fmla="*/ 99822 h 125730"/>
                  <a:gd name="connsiteX1" fmla="*/ 41542 w 82133"/>
                  <a:gd name="connsiteY1" fmla="*/ 125730 h 125730"/>
                  <a:gd name="connsiteX2" fmla="*/ 0 w 82133"/>
                  <a:gd name="connsiteY2" fmla="*/ 103918 h 125730"/>
                  <a:gd name="connsiteX3" fmla="*/ 14925 w 82133"/>
                  <a:gd name="connsiteY3" fmla="*/ 89916 h 125730"/>
                  <a:gd name="connsiteX4" fmla="*/ 14925 w 82133"/>
                  <a:gd name="connsiteY4" fmla="*/ 89725 h 125730"/>
                  <a:gd name="connsiteX5" fmla="*/ 8175 w 82133"/>
                  <a:gd name="connsiteY5" fmla="*/ 77057 h 125730"/>
                  <a:gd name="connsiteX6" fmla="*/ 15305 w 82133"/>
                  <a:gd name="connsiteY6" fmla="*/ 63913 h 125730"/>
                  <a:gd name="connsiteX7" fmla="*/ 15305 w 82133"/>
                  <a:gd name="connsiteY7" fmla="*/ 63627 h 125730"/>
                  <a:gd name="connsiteX8" fmla="*/ 3422 w 82133"/>
                  <a:gd name="connsiteY8" fmla="*/ 41624 h 125730"/>
                  <a:gd name="connsiteX9" fmla="*/ 37740 w 82133"/>
                  <a:gd name="connsiteY9" fmla="*/ 14192 h 125730"/>
                  <a:gd name="connsiteX10" fmla="*/ 59224 w 82133"/>
                  <a:gd name="connsiteY10" fmla="*/ 19145 h 125730"/>
                  <a:gd name="connsiteX11" fmla="*/ 59414 w 82133"/>
                  <a:gd name="connsiteY11" fmla="*/ 18955 h 125730"/>
                  <a:gd name="connsiteX12" fmla="*/ 55706 w 82133"/>
                  <a:gd name="connsiteY12" fmla="*/ 10192 h 125730"/>
                  <a:gd name="connsiteX13" fmla="*/ 70821 w 82133"/>
                  <a:gd name="connsiteY13" fmla="*/ 0 h 125730"/>
                  <a:gd name="connsiteX14" fmla="*/ 78616 w 82133"/>
                  <a:gd name="connsiteY14" fmla="*/ 762 h 125730"/>
                  <a:gd name="connsiteX15" fmla="*/ 78616 w 82133"/>
                  <a:gd name="connsiteY15" fmla="*/ 13049 h 125730"/>
                  <a:gd name="connsiteX16" fmla="*/ 73483 w 82133"/>
                  <a:gd name="connsiteY16" fmla="*/ 12287 h 125730"/>
                  <a:gd name="connsiteX17" fmla="*/ 65878 w 82133"/>
                  <a:gd name="connsiteY17" fmla="*/ 18669 h 125730"/>
                  <a:gd name="connsiteX18" fmla="*/ 67589 w 82133"/>
                  <a:gd name="connsiteY18" fmla="*/ 26479 h 125730"/>
                  <a:gd name="connsiteX19" fmla="*/ 72152 w 82133"/>
                  <a:gd name="connsiteY19" fmla="*/ 41434 h 125730"/>
                  <a:gd name="connsiteX20" fmla="*/ 37930 w 82133"/>
                  <a:gd name="connsiteY20" fmla="*/ 68866 h 125730"/>
                  <a:gd name="connsiteX21" fmla="*/ 24336 w 82133"/>
                  <a:gd name="connsiteY21" fmla="*/ 67151 h 125730"/>
                  <a:gd name="connsiteX22" fmla="*/ 22435 w 82133"/>
                  <a:gd name="connsiteY22" fmla="*/ 73057 h 125730"/>
                  <a:gd name="connsiteX23" fmla="*/ 31180 w 82133"/>
                  <a:gd name="connsiteY23" fmla="*/ 80105 h 125730"/>
                  <a:gd name="connsiteX24" fmla="*/ 56087 w 82133"/>
                  <a:gd name="connsiteY24" fmla="*/ 80105 h 125730"/>
                  <a:gd name="connsiteX25" fmla="*/ 82134 w 82133"/>
                  <a:gd name="connsiteY25" fmla="*/ 99631 h 125730"/>
                  <a:gd name="connsiteX26" fmla="*/ 64547 w 82133"/>
                  <a:gd name="connsiteY26" fmla="*/ 101822 h 125730"/>
                  <a:gd name="connsiteX27" fmla="*/ 52379 w 82133"/>
                  <a:gd name="connsiteY27" fmla="*/ 93821 h 125730"/>
                  <a:gd name="connsiteX28" fmla="*/ 31466 w 82133"/>
                  <a:gd name="connsiteY28" fmla="*/ 93821 h 125730"/>
                  <a:gd name="connsiteX29" fmla="*/ 17111 w 82133"/>
                  <a:gd name="connsiteY29" fmla="*/ 102394 h 125730"/>
                  <a:gd name="connsiteX30" fmla="*/ 41257 w 82133"/>
                  <a:gd name="connsiteY30" fmla="*/ 113348 h 125730"/>
                  <a:gd name="connsiteX31" fmla="*/ 64452 w 82133"/>
                  <a:gd name="connsiteY31" fmla="*/ 101822 h 125730"/>
                  <a:gd name="connsiteX32" fmla="*/ 20153 w 82133"/>
                  <a:gd name="connsiteY32" fmla="*/ 41624 h 125730"/>
                  <a:gd name="connsiteX33" fmla="*/ 37740 w 82133"/>
                  <a:gd name="connsiteY33" fmla="*/ 56579 h 125730"/>
                  <a:gd name="connsiteX34" fmla="*/ 55326 w 82133"/>
                  <a:gd name="connsiteY34" fmla="*/ 41624 h 125730"/>
                  <a:gd name="connsiteX35" fmla="*/ 37740 w 82133"/>
                  <a:gd name="connsiteY35" fmla="*/ 26670 h 125730"/>
                  <a:gd name="connsiteX36" fmla="*/ 20153 w 82133"/>
                  <a:gd name="connsiteY36" fmla="*/ 41624 h 125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2133" h="125730">
                    <a:moveTo>
                      <a:pt x="82039" y="99822"/>
                    </a:moveTo>
                    <a:cubicBezTo>
                      <a:pt x="82039" y="116015"/>
                      <a:pt x="66924" y="125730"/>
                      <a:pt x="41542" y="125730"/>
                    </a:cubicBezTo>
                    <a:cubicBezTo>
                      <a:pt x="16160" y="125730"/>
                      <a:pt x="0" y="117729"/>
                      <a:pt x="0" y="103918"/>
                    </a:cubicBezTo>
                    <a:cubicBezTo>
                      <a:pt x="0" y="96107"/>
                      <a:pt x="5799" y="90297"/>
                      <a:pt x="14925" y="89916"/>
                    </a:cubicBezTo>
                    <a:lnTo>
                      <a:pt x="14925" y="89725"/>
                    </a:lnTo>
                    <a:cubicBezTo>
                      <a:pt x="10552" y="86773"/>
                      <a:pt x="8175" y="82582"/>
                      <a:pt x="8175" y="77057"/>
                    </a:cubicBezTo>
                    <a:cubicBezTo>
                      <a:pt x="8175" y="70485"/>
                      <a:pt x="11122" y="66008"/>
                      <a:pt x="15305" y="63913"/>
                    </a:cubicBezTo>
                    <a:lnTo>
                      <a:pt x="15305" y="63627"/>
                    </a:lnTo>
                    <a:cubicBezTo>
                      <a:pt x="7700" y="58960"/>
                      <a:pt x="3422" y="51340"/>
                      <a:pt x="3422" y="41624"/>
                    </a:cubicBezTo>
                    <a:cubicBezTo>
                      <a:pt x="3422" y="24765"/>
                      <a:pt x="16541" y="14192"/>
                      <a:pt x="37740" y="14192"/>
                    </a:cubicBezTo>
                    <a:cubicBezTo>
                      <a:pt x="46485" y="14192"/>
                      <a:pt x="53615" y="15907"/>
                      <a:pt x="59224" y="19145"/>
                    </a:cubicBezTo>
                    <a:lnTo>
                      <a:pt x="59414" y="18955"/>
                    </a:lnTo>
                    <a:cubicBezTo>
                      <a:pt x="57037" y="16478"/>
                      <a:pt x="55706" y="13525"/>
                      <a:pt x="55706" y="10192"/>
                    </a:cubicBezTo>
                    <a:cubicBezTo>
                      <a:pt x="55706" y="3905"/>
                      <a:pt x="61600" y="0"/>
                      <a:pt x="70821" y="0"/>
                    </a:cubicBezTo>
                    <a:cubicBezTo>
                      <a:pt x="74529" y="0"/>
                      <a:pt x="76715" y="286"/>
                      <a:pt x="78616" y="762"/>
                    </a:cubicBezTo>
                    <a:lnTo>
                      <a:pt x="78616" y="13049"/>
                    </a:lnTo>
                    <a:cubicBezTo>
                      <a:pt x="77380" y="12573"/>
                      <a:pt x="75669" y="12287"/>
                      <a:pt x="73483" y="12287"/>
                    </a:cubicBezTo>
                    <a:cubicBezTo>
                      <a:pt x="68350" y="12287"/>
                      <a:pt x="65878" y="14478"/>
                      <a:pt x="65878" y="18669"/>
                    </a:cubicBezTo>
                    <a:cubicBezTo>
                      <a:pt x="65878" y="20860"/>
                      <a:pt x="66638" y="23527"/>
                      <a:pt x="67589" y="26479"/>
                    </a:cubicBezTo>
                    <a:cubicBezTo>
                      <a:pt x="70536" y="30575"/>
                      <a:pt x="72152" y="35719"/>
                      <a:pt x="72152" y="41434"/>
                    </a:cubicBezTo>
                    <a:cubicBezTo>
                      <a:pt x="72152" y="58483"/>
                      <a:pt x="59034" y="68866"/>
                      <a:pt x="37930" y="68866"/>
                    </a:cubicBezTo>
                    <a:cubicBezTo>
                      <a:pt x="32987" y="68866"/>
                      <a:pt x="28423" y="68199"/>
                      <a:pt x="24336" y="67151"/>
                    </a:cubicBezTo>
                    <a:cubicBezTo>
                      <a:pt x="23385" y="68199"/>
                      <a:pt x="22435" y="70390"/>
                      <a:pt x="22435" y="73057"/>
                    </a:cubicBezTo>
                    <a:cubicBezTo>
                      <a:pt x="22435" y="77438"/>
                      <a:pt x="25572" y="80105"/>
                      <a:pt x="31180" y="80105"/>
                    </a:cubicBezTo>
                    <a:lnTo>
                      <a:pt x="56087" y="80105"/>
                    </a:lnTo>
                    <a:cubicBezTo>
                      <a:pt x="72627" y="80105"/>
                      <a:pt x="82134" y="87249"/>
                      <a:pt x="82134" y="99631"/>
                    </a:cubicBezTo>
                    <a:close/>
                    <a:moveTo>
                      <a:pt x="64547" y="101822"/>
                    </a:moveTo>
                    <a:cubicBezTo>
                      <a:pt x="64547" y="96679"/>
                      <a:pt x="60650" y="93821"/>
                      <a:pt x="52379" y="93821"/>
                    </a:cubicBezTo>
                    <a:lnTo>
                      <a:pt x="31466" y="93821"/>
                    </a:lnTo>
                    <a:cubicBezTo>
                      <a:pt x="22720" y="93821"/>
                      <a:pt x="17111" y="96488"/>
                      <a:pt x="17111" y="102394"/>
                    </a:cubicBezTo>
                    <a:cubicBezTo>
                      <a:pt x="17111" y="109728"/>
                      <a:pt x="26427" y="113348"/>
                      <a:pt x="41257" y="113348"/>
                    </a:cubicBezTo>
                    <a:cubicBezTo>
                      <a:pt x="57608" y="113348"/>
                      <a:pt x="64452" y="108680"/>
                      <a:pt x="64452" y="101822"/>
                    </a:cubicBezTo>
                    <a:close/>
                    <a:moveTo>
                      <a:pt x="20153" y="41624"/>
                    </a:moveTo>
                    <a:cubicBezTo>
                      <a:pt x="20153" y="50864"/>
                      <a:pt x="26902" y="56579"/>
                      <a:pt x="37740" y="56579"/>
                    </a:cubicBezTo>
                    <a:cubicBezTo>
                      <a:pt x="48577" y="56579"/>
                      <a:pt x="55326" y="50768"/>
                      <a:pt x="55326" y="41624"/>
                    </a:cubicBezTo>
                    <a:cubicBezTo>
                      <a:pt x="55326" y="32480"/>
                      <a:pt x="48672" y="26670"/>
                      <a:pt x="37740" y="26670"/>
                    </a:cubicBezTo>
                    <a:cubicBezTo>
                      <a:pt x="26808" y="26670"/>
                      <a:pt x="20153" y="32480"/>
                      <a:pt x="20153" y="4162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F103FE6-3BAF-D7E1-B45B-7A593E98E1C3}"/>
                  </a:ext>
                </a:extLst>
              </p:cNvPr>
              <p:cNvSpPr/>
              <p:nvPr/>
            </p:nvSpPr>
            <p:spPr>
              <a:xfrm>
                <a:off x="7081699" y="3904773"/>
                <a:ext cx="124246" cy="78295"/>
              </a:xfrm>
              <a:custGeom>
                <a:avLst/>
                <a:gdLst>
                  <a:gd name="connsiteX0" fmla="*/ 0 w 124246"/>
                  <a:gd name="connsiteY0" fmla="*/ 1238 h 78295"/>
                  <a:gd name="connsiteX1" fmla="*/ 17491 w 124246"/>
                  <a:gd name="connsiteY1" fmla="*/ 1238 h 78295"/>
                  <a:gd name="connsiteX2" fmla="*/ 16826 w 124246"/>
                  <a:gd name="connsiteY2" fmla="*/ 21527 h 78295"/>
                  <a:gd name="connsiteX3" fmla="*/ 17016 w 124246"/>
                  <a:gd name="connsiteY3" fmla="*/ 21527 h 78295"/>
                  <a:gd name="connsiteX4" fmla="*/ 43824 w 124246"/>
                  <a:gd name="connsiteY4" fmla="*/ 0 h 78295"/>
                  <a:gd name="connsiteX5" fmla="*/ 70346 w 124246"/>
                  <a:gd name="connsiteY5" fmla="*/ 20288 h 78295"/>
                  <a:gd name="connsiteX6" fmla="*/ 70536 w 124246"/>
                  <a:gd name="connsiteY6" fmla="*/ 20288 h 78295"/>
                  <a:gd name="connsiteX7" fmla="*/ 97344 w 124246"/>
                  <a:gd name="connsiteY7" fmla="*/ 0 h 78295"/>
                  <a:gd name="connsiteX8" fmla="*/ 124246 w 124246"/>
                  <a:gd name="connsiteY8" fmla="*/ 29147 h 78295"/>
                  <a:gd name="connsiteX9" fmla="*/ 124246 w 124246"/>
                  <a:gd name="connsiteY9" fmla="*/ 78296 h 78295"/>
                  <a:gd name="connsiteX10" fmla="*/ 106755 w 124246"/>
                  <a:gd name="connsiteY10" fmla="*/ 78296 h 78295"/>
                  <a:gd name="connsiteX11" fmla="*/ 106755 w 124246"/>
                  <a:gd name="connsiteY11" fmla="*/ 33052 h 78295"/>
                  <a:gd name="connsiteX12" fmla="*/ 90879 w 124246"/>
                  <a:gd name="connsiteY12" fmla="*/ 14954 h 78295"/>
                  <a:gd name="connsiteX13" fmla="*/ 70916 w 124246"/>
                  <a:gd name="connsiteY13" fmla="*/ 40100 h 78295"/>
                  <a:gd name="connsiteX14" fmla="*/ 70916 w 124246"/>
                  <a:gd name="connsiteY14" fmla="*/ 78296 h 78295"/>
                  <a:gd name="connsiteX15" fmla="*/ 53425 w 124246"/>
                  <a:gd name="connsiteY15" fmla="*/ 78296 h 78295"/>
                  <a:gd name="connsiteX16" fmla="*/ 53425 w 124246"/>
                  <a:gd name="connsiteY16" fmla="*/ 32766 h 78295"/>
                  <a:gd name="connsiteX17" fmla="*/ 37264 w 124246"/>
                  <a:gd name="connsiteY17" fmla="*/ 14954 h 78295"/>
                  <a:gd name="connsiteX18" fmla="*/ 17491 w 124246"/>
                  <a:gd name="connsiteY18" fmla="*/ 40672 h 78295"/>
                  <a:gd name="connsiteX19" fmla="*/ 17491 w 124246"/>
                  <a:gd name="connsiteY19" fmla="*/ 78296 h 78295"/>
                  <a:gd name="connsiteX20" fmla="*/ 0 w 124246"/>
                  <a:gd name="connsiteY20" fmla="*/ 78296 h 78295"/>
                  <a:gd name="connsiteX21" fmla="*/ 0 w 124246"/>
                  <a:gd name="connsiteY21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4246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1527"/>
                    </a:lnTo>
                    <a:lnTo>
                      <a:pt x="17016" y="21527"/>
                    </a:lnTo>
                    <a:cubicBezTo>
                      <a:pt x="20438" y="8287"/>
                      <a:pt x="29754" y="0"/>
                      <a:pt x="43824" y="0"/>
                    </a:cubicBezTo>
                    <a:cubicBezTo>
                      <a:pt x="58748" y="0"/>
                      <a:pt x="68445" y="7810"/>
                      <a:pt x="70346" y="20288"/>
                    </a:cubicBezTo>
                    <a:lnTo>
                      <a:pt x="70536" y="20288"/>
                    </a:lnTo>
                    <a:cubicBezTo>
                      <a:pt x="73388" y="7810"/>
                      <a:pt x="82704" y="0"/>
                      <a:pt x="97344" y="0"/>
                    </a:cubicBezTo>
                    <a:cubicBezTo>
                      <a:pt x="114455" y="0"/>
                      <a:pt x="124246" y="11049"/>
                      <a:pt x="124246" y="29147"/>
                    </a:cubicBezTo>
                    <a:lnTo>
                      <a:pt x="124246" y="78296"/>
                    </a:lnTo>
                    <a:lnTo>
                      <a:pt x="106755" y="78296"/>
                    </a:lnTo>
                    <a:lnTo>
                      <a:pt x="106755" y="33052"/>
                    </a:lnTo>
                    <a:cubicBezTo>
                      <a:pt x="106755" y="21812"/>
                      <a:pt x="101336" y="14954"/>
                      <a:pt x="90879" y="14954"/>
                    </a:cubicBezTo>
                    <a:cubicBezTo>
                      <a:pt x="78711" y="14954"/>
                      <a:pt x="70916" y="24003"/>
                      <a:pt x="70916" y="40100"/>
                    </a:cubicBezTo>
                    <a:lnTo>
                      <a:pt x="70916" y="78296"/>
                    </a:lnTo>
                    <a:lnTo>
                      <a:pt x="53425" y="78296"/>
                    </a:lnTo>
                    <a:lnTo>
                      <a:pt x="53425" y="32766"/>
                    </a:lnTo>
                    <a:cubicBezTo>
                      <a:pt x="53425" y="21812"/>
                      <a:pt x="47626" y="14954"/>
                      <a:pt x="37264" y="14954"/>
                    </a:cubicBezTo>
                    <a:cubicBezTo>
                      <a:pt x="25381" y="14954"/>
                      <a:pt x="17491" y="24194"/>
                      <a:pt x="17491" y="40672"/>
                    </a:cubicBezTo>
                    <a:lnTo>
                      <a:pt x="17491" y="78296"/>
                    </a:lnTo>
                    <a:lnTo>
                      <a:pt x="0" y="78296"/>
                    </a:lnTo>
                    <a:lnTo>
                      <a:pt x="0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6F60A1C0-2DF7-457D-D7C2-74B4B5BB9C10}"/>
                  </a:ext>
                </a:extLst>
              </p:cNvPr>
              <p:cNvSpPr/>
              <p:nvPr/>
            </p:nvSpPr>
            <p:spPr>
              <a:xfrm>
                <a:off x="7220394" y="3904773"/>
                <a:ext cx="74813" cy="79533"/>
              </a:xfrm>
              <a:custGeom>
                <a:avLst/>
                <a:gdLst>
                  <a:gd name="connsiteX0" fmla="*/ 0 w 74813"/>
                  <a:gd name="connsiteY0" fmla="*/ 56198 h 79533"/>
                  <a:gd name="connsiteX1" fmla="*/ 28804 w 74813"/>
                  <a:gd name="connsiteY1" fmla="*/ 35243 h 79533"/>
                  <a:gd name="connsiteX2" fmla="*/ 57322 w 74813"/>
                  <a:gd name="connsiteY2" fmla="*/ 35243 h 79533"/>
                  <a:gd name="connsiteX3" fmla="*/ 57322 w 74813"/>
                  <a:gd name="connsiteY3" fmla="*/ 29813 h 79533"/>
                  <a:gd name="connsiteX4" fmla="*/ 37074 w 74813"/>
                  <a:gd name="connsiteY4" fmla="*/ 13145 h 79533"/>
                  <a:gd name="connsiteX5" fmla="*/ 18537 w 74813"/>
                  <a:gd name="connsiteY5" fmla="*/ 26289 h 79533"/>
                  <a:gd name="connsiteX6" fmla="*/ 18727 w 74813"/>
                  <a:gd name="connsiteY6" fmla="*/ 29242 h 79533"/>
                  <a:gd name="connsiteX7" fmla="*/ 2662 w 74813"/>
                  <a:gd name="connsiteY7" fmla="*/ 29242 h 79533"/>
                  <a:gd name="connsiteX8" fmla="*/ 2377 w 74813"/>
                  <a:gd name="connsiteY8" fmla="*/ 24670 h 79533"/>
                  <a:gd name="connsiteX9" fmla="*/ 37740 w 74813"/>
                  <a:gd name="connsiteY9" fmla="*/ 0 h 79533"/>
                  <a:gd name="connsiteX10" fmla="*/ 74814 w 74813"/>
                  <a:gd name="connsiteY10" fmla="*/ 31337 h 79533"/>
                  <a:gd name="connsiteX11" fmla="*/ 74814 w 74813"/>
                  <a:gd name="connsiteY11" fmla="*/ 78296 h 79533"/>
                  <a:gd name="connsiteX12" fmla="*/ 57322 w 74813"/>
                  <a:gd name="connsiteY12" fmla="*/ 78296 h 79533"/>
                  <a:gd name="connsiteX13" fmla="*/ 58083 w 74813"/>
                  <a:gd name="connsiteY13" fmla="*/ 61246 h 79533"/>
                  <a:gd name="connsiteX14" fmla="*/ 57893 w 74813"/>
                  <a:gd name="connsiteY14" fmla="*/ 61246 h 79533"/>
                  <a:gd name="connsiteX15" fmla="*/ 29279 w 74813"/>
                  <a:gd name="connsiteY15" fmla="*/ 79534 h 79533"/>
                  <a:gd name="connsiteX16" fmla="*/ 0 w 74813"/>
                  <a:gd name="connsiteY16" fmla="*/ 56102 h 79533"/>
                  <a:gd name="connsiteX17" fmla="*/ 57322 w 74813"/>
                  <a:gd name="connsiteY17" fmla="*/ 47339 h 79533"/>
                  <a:gd name="connsiteX18" fmla="*/ 57322 w 74813"/>
                  <a:gd name="connsiteY18" fmla="*/ 45910 h 79533"/>
                  <a:gd name="connsiteX19" fmla="*/ 30420 w 74813"/>
                  <a:gd name="connsiteY19" fmla="*/ 45910 h 79533"/>
                  <a:gd name="connsiteX20" fmla="*/ 16066 w 74813"/>
                  <a:gd name="connsiteY20" fmla="*/ 55435 h 79533"/>
                  <a:gd name="connsiteX21" fmla="*/ 32891 w 74813"/>
                  <a:gd name="connsiteY21" fmla="*/ 66485 h 79533"/>
                  <a:gd name="connsiteX22" fmla="*/ 57322 w 74813"/>
                  <a:gd name="connsiteY22" fmla="*/ 47244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4813" h="79533">
                    <a:moveTo>
                      <a:pt x="0" y="56198"/>
                    </a:moveTo>
                    <a:cubicBezTo>
                      <a:pt x="0" y="44482"/>
                      <a:pt x="8270" y="35243"/>
                      <a:pt x="28804" y="35243"/>
                    </a:cubicBezTo>
                    <a:lnTo>
                      <a:pt x="57322" y="35243"/>
                    </a:lnTo>
                    <a:lnTo>
                      <a:pt x="57322" y="29813"/>
                    </a:lnTo>
                    <a:cubicBezTo>
                      <a:pt x="57322" y="18288"/>
                      <a:pt x="50668" y="13145"/>
                      <a:pt x="37074" y="13145"/>
                    </a:cubicBezTo>
                    <a:cubicBezTo>
                      <a:pt x="25287" y="13145"/>
                      <a:pt x="18537" y="17717"/>
                      <a:pt x="18537" y="26289"/>
                    </a:cubicBezTo>
                    <a:cubicBezTo>
                      <a:pt x="18537" y="26765"/>
                      <a:pt x="18537" y="28004"/>
                      <a:pt x="18727" y="29242"/>
                    </a:cubicBezTo>
                    <a:lnTo>
                      <a:pt x="2662" y="29242"/>
                    </a:lnTo>
                    <a:cubicBezTo>
                      <a:pt x="2472" y="28099"/>
                      <a:pt x="2377" y="26099"/>
                      <a:pt x="2377" y="24670"/>
                    </a:cubicBezTo>
                    <a:cubicBezTo>
                      <a:pt x="2377" y="9239"/>
                      <a:pt x="15780" y="0"/>
                      <a:pt x="37740" y="0"/>
                    </a:cubicBezTo>
                    <a:cubicBezTo>
                      <a:pt x="61125" y="0"/>
                      <a:pt x="74814" y="11049"/>
                      <a:pt x="74814" y="31337"/>
                    </a:cubicBezTo>
                    <a:lnTo>
                      <a:pt x="74814" y="78296"/>
                    </a:lnTo>
                    <a:lnTo>
                      <a:pt x="57322" y="78296"/>
                    </a:lnTo>
                    <a:cubicBezTo>
                      <a:pt x="57608" y="74581"/>
                      <a:pt x="58083" y="67532"/>
                      <a:pt x="58083" y="61246"/>
                    </a:cubicBezTo>
                    <a:lnTo>
                      <a:pt x="57893" y="61246"/>
                    </a:lnTo>
                    <a:cubicBezTo>
                      <a:pt x="55421" y="72676"/>
                      <a:pt x="46200" y="79534"/>
                      <a:pt x="29279" y="79534"/>
                    </a:cubicBezTo>
                    <a:cubicBezTo>
                      <a:pt x="12358" y="79534"/>
                      <a:pt x="0" y="71152"/>
                      <a:pt x="0" y="56102"/>
                    </a:cubicBezTo>
                    <a:close/>
                    <a:moveTo>
                      <a:pt x="57322" y="47339"/>
                    </a:moveTo>
                    <a:lnTo>
                      <a:pt x="57322" y="45910"/>
                    </a:lnTo>
                    <a:lnTo>
                      <a:pt x="30420" y="45910"/>
                    </a:lnTo>
                    <a:cubicBezTo>
                      <a:pt x="20438" y="45910"/>
                      <a:pt x="16066" y="49340"/>
                      <a:pt x="16066" y="55435"/>
                    </a:cubicBezTo>
                    <a:cubicBezTo>
                      <a:pt x="16066" y="62484"/>
                      <a:pt x="22340" y="66485"/>
                      <a:pt x="32891" y="66485"/>
                    </a:cubicBezTo>
                    <a:cubicBezTo>
                      <a:pt x="48006" y="66485"/>
                      <a:pt x="57322" y="59150"/>
                      <a:pt x="57322" y="47244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9F310CF3-21C8-4F2F-1D1A-A66CE5F79D61}"/>
                  </a:ext>
                </a:extLst>
              </p:cNvPr>
              <p:cNvSpPr/>
              <p:nvPr/>
            </p:nvSpPr>
            <p:spPr>
              <a:xfrm>
                <a:off x="7311844" y="3904773"/>
                <a:ext cx="70251" cy="78295"/>
              </a:xfrm>
              <a:custGeom>
                <a:avLst/>
                <a:gdLst>
                  <a:gd name="connsiteX0" fmla="*/ 0 w 70251"/>
                  <a:gd name="connsiteY0" fmla="*/ 1238 h 78295"/>
                  <a:gd name="connsiteX1" fmla="*/ 17491 w 70251"/>
                  <a:gd name="connsiteY1" fmla="*/ 1238 h 78295"/>
                  <a:gd name="connsiteX2" fmla="*/ 16826 w 70251"/>
                  <a:gd name="connsiteY2" fmla="*/ 23432 h 78295"/>
                  <a:gd name="connsiteX3" fmla="*/ 17016 w 70251"/>
                  <a:gd name="connsiteY3" fmla="*/ 23432 h 78295"/>
                  <a:gd name="connsiteX4" fmla="*/ 44394 w 70251"/>
                  <a:gd name="connsiteY4" fmla="*/ 0 h 78295"/>
                  <a:gd name="connsiteX5" fmla="*/ 70251 w 70251"/>
                  <a:gd name="connsiteY5" fmla="*/ 30099 h 78295"/>
                  <a:gd name="connsiteX6" fmla="*/ 69490 w 70251"/>
                  <a:gd name="connsiteY6" fmla="*/ 44482 h 78295"/>
                  <a:gd name="connsiteX7" fmla="*/ 53615 w 70251"/>
                  <a:gd name="connsiteY7" fmla="*/ 44482 h 78295"/>
                  <a:gd name="connsiteX8" fmla="*/ 54280 w 70251"/>
                  <a:gd name="connsiteY8" fmla="*/ 34004 h 78295"/>
                  <a:gd name="connsiteX9" fmla="*/ 39071 w 70251"/>
                  <a:gd name="connsiteY9" fmla="*/ 14954 h 78295"/>
                  <a:gd name="connsiteX10" fmla="*/ 17587 w 70251"/>
                  <a:gd name="connsiteY10" fmla="*/ 44577 h 78295"/>
                  <a:gd name="connsiteX11" fmla="*/ 17587 w 70251"/>
                  <a:gd name="connsiteY11" fmla="*/ 78296 h 78295"/>
                  <a:gd name="connsiteX12" fmla="*/ 95 w 70251"/>
                  <a:gd name="connsiteY12" fmla="*/ 78296 h 78295"/>
                  <a:gd name="connsiteX13" fmla="*/ 95 w 70251"/>
                  <a:gd name="connsiteY13" fmla="*/ 1238 h 7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251" h="78295">
                    <a:moveTo>
                      <a:pt x="0" y="1238"/>
                    </a:moveTo>
                    <a:lnTo>
                      <a:pt x="17491" y="1238"/>
                    </a:lnTo>
                    <a:lnTo>
                      <a:pt x="16826" y="23432"/>
                    </a:lnTo>
                    <a:lnTo>
                      <a:pt x="17016" y="23432"/>
                    </a:lnTo>
                    <a:cubicBezTo>
                      <a:pt x="20629" y="9525"/>
                      <a:pt x="28519" y="0"/>
                      <a:pt x="44394" y="0"/>
                    </a:cubicBezTo>
                    <a:cubicBezTo>
                      <a:pt x="61030" y="0"/>
                      <a:pt x="70251" y="10954"/>
                      <a:pt x="70251" y="30099"/>
                    </a:cubicBezTo>
                    <a:cubicBezTo>
                      <a:pt x="70251" y="34957"/>
                      <a:pt x="69776" y="41148"/>
                      <a:pt x="69490" y="44482"/>
                    </a:cubicBezTo>
                    <a:lnTo>
                      <a:pt x="53615" y="44482"/>
                    </a:lnTo>
                    <a:cubicBezTo>
                      <a:pt x="53900" y="41529"/>
                      <a:pt x="54280" y="37624"/>
                      <a:pt x="54280" y="34004"/>
                    </a:cubicBezTo>
                    <a:cubicBezTo>
                      <a:pt x="54280" y="21050"/>
                      <a:pt x="49337" y="14954"/>
                      <a:pt x="39071" y="14954"/>
                    </a:cubicBezTo>
                    <a:cubicBezTo>
                      <a:pt x="25857" y="14954"/>
                      <a:pt x="17587" y="26194"/>
                      <a:pt x="17587" y="44577"/>
                    </a:cubicBezTo>
                    <a:lnTo>
                      <a:pt x="17587" y="78296"/>
                    </a:lnTo>
                    <a:lnTo>
                      <a:pt x="95" y="78296"/>
                    </a:lnTo>
                    <a:lnTo>
                      <a:pt x="95" y="123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A8E0584-2159-E422-D859-3468305CC3DE}"/>
                  </a:ext>
                </a:extLst>
              </p:cNvPr>
              <p:cNvSpPr/>
              <p:nvPr/>
            </p:nvSpPr>
            <p:spPr>
              <a:xfrm>
                <a:off x="7397495" y="3874865"/>
                <a:ext cx="83749" cy="108204"/>
              </a:xfrm>
              <a:custGeom>
                <a:avLst/>
                <a:gdLst>
                  <a:gd name="connsiteX0" fmla="*/ 0 w 83749"/>
                  <a:gd name="connsiteY0" fmla="*/ 95 h 108204"/>
                  <a:gd name="connsiteX1" fmla="*/ 17491 w 83749"/>
                  <a:gd name="connsiteY1" fmla="*/ 95 h 108204"/>
                  <a:gd name="connsiteX2" fmla="*/ 17491 w 83749"/>
                  <a:gd name="connsiteY2" fmla="*/ 71533 h 108204"/>
                  <a:gd name="connsiteX3" fmla="*/ 17681 w 83749"/>
                  <a:gd name="connsiteY3" fmla="*/ 71533 h 108204"/>
                  <a:gd name="connsiteX4" fmla="*/ 59129 w 83749"/>
                  <a:gd name="connsiteY4" fmla="*/ 31147 h 108204"/>
                  <a:gd name="connsiteX5" fmla="*/ 81753 w 83749"/>
                  <a:gd name="connsiteY5" fmla="*/ 31147 h 108204"/>
                  <a:gd name="connsiteX6" fmla="*/ 45725 w 83749"/>
                  <a:gd name="connsiteY6" fmla="*/ 64675 h 108204"/>
                  <a:gd name="connsiteX7" fmla="*/ 83750 w 83749"/>
                  <a:gd name="connsiteY7" fmla="*/ 108204 h 108204"/>
                  <a:gd name="connsiteX8" fmla="*/ 60079 w 83749"/>
                  <a:gd name="connsiteY8" fmla="*/ 108204 h 108204"/>
                  <a:gd name="connsiteX9" fmla="*/ 32987 w 83749"/>
                  <a:gd name="connsiteY9" fmla="*/ 75724 h 108204"/>
                  <a:gd name="connsiteX10" fmla="*/ 17587 w 83749"/>
                  <a:gd name="connsiteY10" fmla="*/ 89916 h 108204"/>
                  <a:gd name="connsiteX11" fmla="*/ 17587 w 83749"/>
                  <a:gd name="connsiteY11" fmla="*/ 108204 h 108204"/>
                  <a:gd name="connsiteX12" fmla="*/ 95 w 83749"/>
                  <a:gd name="connsiteY12" fmla="*/ 108204 h 108204"/>
                  <a:gd name="connsiteX13" fmla="*/ 95 w 83749"/>
                  <a:gd name="connsiteY13" fmla="*/ 0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749" h="108204">
                    <a:moveTo>
                      <a:pt x="0" y="95"/>
                    </a:moveTo>
                    <a:lnTo>
                      <a:pt x="17491" y="95"/>
                    </a:lnTo>
                    <a:lnTo>
                      <a:pt x="17491" y="71533"/>
                    </a:lnTo>
                    <a:lnTo>
                      <a:pt x="17681" y="71533"/>
                    </a:lnTo>
                    <a:lnTo>
                      <a:pt x="59129" y="31147"/>
                    </a:lnTo>
                    <a:lnTo>
                      <a:pt x="81753" y="31147"/>
                    </a:lnTo>
                    <a:lnTo>
                      <a:pt x="45725" y="64675"/>
                    </a:lnTo>
                    <a:lnTo>
                      <a:pt x="83750" y="108204"/>
                    </a:lnTo>
                    <a:lnTo>
                      <a:pt x="60079" y="108204"/>
                    </a:lnTo>
                    <a:lnTo>
                      <a:pt x="32987" y="75724"/>
                    </a:lnTo>
                    <a:lnTo>
                      <a:pt x="17587" y="89916"/>
                    </a:lnTo>
                    <a:lnTo>
                      <a:pt x="17587" y="108204"/>
                    </a:lnTo>
                    <a:lnTo>
                      <a:pt x="95" y="10820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0168D24B-86E8-9D58-52E4-7C405086BDB1}"/>
                  </a:ext>
                </a:extLst>
              </p:cNvPr>
              <p:cNvSpPr/>
              <p:nvPr/>
            </p:nvSpPr>
            <p:spPr>
              <a:xfrm>
                <a:off x="7484762" y="3904868"/>
                <a:ext cx="75194" cy="79533"/>
              </a:xfrm>
              <a:custGeom>
                <a:avLst/>
                <a:gdLst>
                  <a:gd name="connsiteX0" fmla="*/ 75099 w 75194"/>
                  <a:gd name="connsiteY0" fmla="*/ 43148 h 79533"/>
                  <a:gd name="connsiteX1" fmla="*/ 17491 w 75194"/>
                  <a:gd name="connsiteY1" fmla="*/ 43148 h 79533"/>
                  <a:gd name="connsiteX2" fmla="*/ 39736 w 75194"/>
                  <a:gd name="connsiteY2" fmla="*/ 65913 h 79533"/>
                  <a:gd name="connsiteX3" fmla="*/ 59414 w 75194"/>
                  <a:gd name="connsiteY3" fmla="*/ 51911 h 79533"/>
                  <a:gd name="connsiteX4" fmla="*/ 75194 w 75194"/>
                  <a:gd name="connsiteY4" fmla="*/ 51911 h 79533"/>
                  <a:gd name="connsiteX5" fmla="*/ 39546 w 75194"/>
                  <a:gd name="connsiteY5" fmla="*/ 79534 h 79533"/>
                  <a:gd name="connsiteX6" fmla="*/ 0 w 75194"/>
                  <a:gd name="connsiteY6" fmla="*/ 40386 h 79533"/>
                  <a:gd name="connsiteX7" fmla="*/ 39546 w 75194"/>
                  <a:gd name="connsiteY7" fmla="*/ 0 h 79533"/>
                  <a:gd name="connsiteX8" fmla="*/ 75194 w 75194"/>
                  <a:gd name="connsiteY8" fmla="*/ 36957 h 79533"/>
                  <a:gd name="connsiteX9" fmla="*/ 75194 w 75194"/>
                  <a:gd name="connsiteY9" fmla="*/ 43244 h 79533"/>
                  <a:gd name="connsiteX10" fmla="*/ 59319 w 75194"/>
                  <a:gd name="connsiteY10" fmla="*/ 31433 h 79533"/>
                  <a:gd name="connsiteX11" fmla="*/ 39546 w 75194"/>
                  <a:gd name="connsiteY11" fmla="*/ 13525 h 79533"/>
                  <a:gd name="connsiteX12" fmla="*/ 17872 w 75194"/>
                  <a:gd name="connsiteY12" fmla="*/ 32575 h 79533"/>
                  <a:gd name="connsiteX13" fmla="*/ 59319 w 75194"/>
                  <a:gd name="connsiteY13" fmla="*/ 32575 h 79533"/>
                  <a:gd name="connsiteX14" fmla="*/ 59319 w 75194"/>
                  <a:gd name="connsiteY14" fmla="*/ 31528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194" h="79533">
                    <a:moveTo>
                      <a:pt x="75099" y="43148"/>
                    </a:moveTo>
                    <a:lnTo>
                      <a:pt x="17491" y="43148"/>
                    </a:lnTo>
                    <a:cubicBezTo>
                      <a:pt x="18442" y="58007"/>
                      <a:pt x="26712" y="65913"/>
                      <a:pt x="39736" y="65913"/>
                    </a:cubicBezTo>
                    <a:cubicBezTo>
                      <a:pt x="50953" y="65913"/>
                      <a:pt x="58558" y="60960"/>
                      <a:pt x="59414" y="51911"/>
                    </a:cubicBezTo>
                    <a:lnTo>
                      <a:pt x="75194" y="51911"/>
                    </a:lnTo>
                    <a:cubicBezTo>
                      <a:pt x="74529" y="69056"/>
                      <a:pt x="60555" y="79534"/>
                      <a:pt x="39546" y="79534"/>
                    </a:cubicBezTo>
                    <a:cubicBezTo>
                      <a:pt x="15210" y="79534"/>
                      <a:pt x="0" y="64579"/>
                      <a:pt x="0" y="40386"/>
                    </a:cubicBezTo>
                    <a:cubicBezTo>
                      <a:pt x="0" y="16193"/>
                      <a:pt x="15305" y="0"/>
                      <a:pt x="39546" y="0"/>
                    </a:cubicBezTo>
                    <a:cubicBezTo>
                      <a:pt x="61315" y="0"/>
                      <a:pt x="75194" y="12954"/>
                      <a:pt x="75194" y="36957"/>
                    </a:cubicBezTo>
                    <a:lnTo>
                      <a:pt x="75194" y="43244"/>
                    </a:lnTo>
                    <a:close/>
                    <a:moveTo>
                      <a:pt x="59319" y="31433"/>
                    </a:moveTo>
                    <a:cubicBezTo>
                      <a:pt x="59319" y="19907"/>
                      <a:pt x="52189" y="13525"/>
                      <a:pt x="39546" y="13525"/>
                    </a:cubicBezTo>
                    <a:cubicBezTo>
                      <a:pt x="26903" y="13525"/>
                      <a:pt x="19963" y="19812"/>
                      <a:pt x="17872" y="32575"/>
                    </a:cubicBezTo>
                    <a:lnTo>
                      <a:pt x="59319" y="32575"/>
                    </a:lnTo>
                    <a:lnTo>
                      <a:pt x="59319" y="31528"/>
                    </a:ln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E0AA1177-A2B6-2DF4-B398-68D44041F905}"/>
                  </a:ext>
                </a:extLst>
              </p:cNvPr>
              <p:cNvSpPr/>
              <p:nvPr/>
            </p:nvSpPr>
            <p:spPr>
              <a:xfrm>
                <a:off x="7567751" y="3888581"/>
                <a:ext cx="56086" cy="95535"/>
              </a:xfrm>
              <a:custGeom>
                <a:avLst/>
                <a:gdLst>
                  <a:gd name="connsiteX0" fmla="*/ 12168 w 56086"/>
                  <a:gd name="connsiteY0" fmla="*/ 67056 h 95535"/>
                  <a:gd name="connsiteX1" fmla="*/ 12168 w 56086"/>
                  <a:gd name="connsiteY1" fmla="*/ 31623 h 95535"/>
                  <a:gd name="connsiteX2" fmla="*/ 0 w 56086"/>
                  <a:gd name="connsiteY2" fmla="*/ 31623 h 95535"/>
                  <a:gd name="connsiteX3" fmla="*/ 0 w 56086"/>
                  <a:gd name="connsiteY3" fmla="*/ 17431 h 95535"/>
                  <a:gd name="connsiteX4" fmla="*/ 9791 w 56086"/>
                  <a:gd name="connsiteY4" fmla="*/ 17431 h 95535"/>
                  <a:gd name="connsiteX5" fmla="*/ 14354 w 56086"/>
                  <a:gd name="connsiteY5" fmla="*/ 11525 h 95535"/>
                  <a:gd name="connsiteX6" fmla="*/ 15115 w 56086"/>
                  <a:gd name="connsiteY6" fmla="*/ 0 h 95535"/>
                  <a:gd name="connsiteX7" fmla="*/ 29564 w 56086"/>
                  <a:gd name="connsiteY7" fmla="*/ 0 h 95535"/>
                  <a:gd name="connsiteX8" fmla="*/ 29564 w 56086"/>
                  <a:gd name="connsiteY8" fmla="*/ 17526 h 95535"/>
                  <a:gd name="connsiteX9" fmla="*/ 56087 w 56086"/>
                  <a:gd name="connsiteY9" fmla="*/ 17526 h 95535"/>
                  <a:gd name="connsiteX10" fmla="*/ 56087 w 56086"/>
                  <a:gd name="connsiteY10" fmla="*/ 31718 h 95535"/>
                  <a:gd name="connsiteX11" fmla="*/ 29564 w 56086"/>
                  <a:gd name="connsiteY11" fmla="*/ 31718 h 95535"/>
                  <a:gd name="connsiteX12" fmla="*/ 29564 w 56086"/>
                  <a:gd name="connsiteY12" fmla="*/ 66199 h 95535"/>
                  <a:gd name="connsiteX13" fmla="*/ 43919 w 56086"/>
                  <a:gd name="connsiteY13" fmla="*/ 81153 h 95535"/>
                  <a:gd name="connsiteX14" fmla="*/ 55421 w 56086"/>
                  <a:gd name="connsiteY14" fmla="*/ 79724 h 95535"/>
                  <a:gd name="connsiteX15" fmla="*/ 55421 w 56086"/>
                  <a:gd name="connsiteY15" fmla="*/ 93631 h 95535"/>
                  <a:gd name="connsiteX16" fmla="*/ 41447 w 56086"/>
                  <a:gd name="connsiteY16" fmla="*/ 95536 h 95535"/>
                  <a:gd name="connsiteX17" fmla="*/ 12168 w 56086"/>
                  <a:gd name="connsiteY17" fmla="*/ 67151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086" h="95535">
                    <a:moveTo>
                      <a:pt x="12168" y="67056"/>
                    </a:moveTo>
                    <a:lnTo>
                      <a:pt x="12168" y="31623"/>
                    </a:lnTo>
                    <a:lnTo>
                      <a:pt x="0" y="31623"/>
                    </a:lnTo>
                    <a:lnTo>
                      <a:pt x="0" y="17431"/>
                    </a:lnTo>
                    <a:lnTo>
                      <a:pt x="9791" y="17431"/>
                    </a:lnTo>
                    <a:cubicBezTo>
                      <a:pt x="12738" y="17431"/>
                      <a:pt x="13879" y="15907"/>
                      <a:pt x="14354" y="11525"/>
                    </a:cubicBezTo>
                    <a:lnTo>
                      <a:pt x="15115" y="0"/>
                    </a:lnTo>
                    <a:lnTo>
                      <a:pt x="29564" y="0"/>
                    </a:lnTo>
                    <a:lnTo>
                      <a:pt x="29564" y="17526"/>
                    </a:lnTo>
                    <a:lnTo>
                      <a:pt x="56087" y="17526"/>
                    </a:lnTo>
                    <a:lnTo>
                      <a:pt x="56087" y="31718"/>
                    </a:lnTo>
                    <a:lnTo>
                      <a:pt x="29564" y="31718"/>
                    </a:lnTo>
                    <a:lnTo>
                      <a:pt x="29564" y="66199"/>
                    </a:lnTo>
                    <a:cubicBezTo>
                      <a:pt x="29564" y="76200"/>
                      <a:pt x="33272" y="81153"/>
                      <a:pt x="43919" y="81153"/>
                    </a:cubicBezTo>
                    <a:cubicBezTo>
                      <a:pt x="48291" y="81153"/>
                      <a:pt x="53235" y="80391"/>
                      <a:pt x="55421" y="79724"/>
                    </a:cubicBezTo>
                    <a:lnTo>
                      <a:pt x="55421" y="93631"/>
                    </a:lnTo>
                    <a:cubicBezTo>
                      <a:pt x="53045" y="94393"/>
                      <a:pt x="47816" y="95536"/>
                      <a:pt x="41447" y="95536"/>
                    </a:cubicBezTo>
                    <a:cubicBezTo>
                      <a:pt x="20438" y="95536"/>
                      <a:pt x="12168" y="84106"/>
                      <a:pt x="12168" y="67151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5E55E13-CAC8-1B6B-7357-760B433448C9}"/>
                  </a:ext>
                </a:extLst>
              </p:cNvPr>
              <p:cNvSpPr/>
              <p:nvPr/>
            </p:nvSpPr>
            <p:spPr>
              <a:xfrm>
                <a:off x="7633344" y="3904678"/>
                <a:ext cx="73863" cy="79629"/>
              </a:xfrm>
              <a:custGeom>
                <a:avLst/>
                <a:gdLst>
                  <a:gd name="connsiteX0" fmla="*/ 0 w 73863"/>
                  <a:gd name="connsiteY0" fmla="*/ 52673 h 79629"/>
                  <a:gd name="connsiteX1" fmla="*/ 15780 w 73863"/>
                  <a:gd name="connsiteY1" fmla="*/ 52673 h 79629"/>
                  <a:gd name="connsiteX2" fmla="*/ 35838 w 73863"/>
                  <a:gd name="connsiteY2" fmla="*/ 67056 h 79629"/>
                  <a:gd name="connsiteX3" fmla="*/ 56277 w 73863"/>
                  <a:gd name="connsiteY3" fmla="*/ 55626 h 79629"/>
                  <a:gd name="connsiteX4" fmla="*/ 51143 w 73863"/>
                  <a:gd name="connsiteY4" fmla="*/ 48577 h 79629"/>
                  <a:gd name="connsiteX5" fmla="*/ 31561 w 73863"/>
                  <a:gd name="connsiteY5" fmla="*/ 45625 h 79629"/>
                  <a:gd name="connsiteX6" fmla="*/ 6749 w 73863"/>
                  <a:gd name="connsiteY6" fmla="*/ 39529 h 79629"/>
                  <a:gd name="connsiteX7" fmla="*/ 95 w 73863"/>
                  <a:gd name="connsiteY7" fmla="*/ 24860 h 79629"/>
                  <a:gd name="connsiteX8" fmla="*/ 35933 w 73863"/>
                  <a:gd name="connsiteY8" fmla="*/ 0 h 79629"/>
                  <a:gd name="connsiteX9" fmla="*/ 70536 w 73863"/>
                  <a:gd name="connsiteY9" fmla="*/ 27432 h 79629"/>
                  <a:gd name="connsiteX10" fmla="*/ 54756 w 73863"/>
                  <a:gd name="connsiteY10" fmla="*/ 27432 h 79629"/>
                  <a:gd name="connsiteX11" fmla="*/ 36409 w 73863"/>
                  <a:gd name="connsiteY11" fmla="*/ 12573 h 79629"/>
                  <a:gd name="connsiteX12" fmla="*/ 17396 w 73863"/>
                  <a:gd name="connsiteY12" fmla="*/ 23527 h 79629"/>
                  <a:gd name="connsiteX13" fmla="*/ 22720 w 73863"/>
                  <a:gd name="connsiteY13" fmla="*/ 31528 h 79629"/>
                  <a:gd name="connsiteX14" fmla="*/ 43158 w 73863"/>
                  <a:gd name="connsiteY14" fmla="*/ 34480 h 79629"/>
                  <a:gd name="connsiteX15" fmla="*/ 65783 w 73863"/>
                  <a:gd name="connsiteY15" fmla="*/ 39815 h 79629"/>
                  <a:gd name="connsiteX16" fmla="*/ 73863 w 73863"/>
                  <a:gd name="connsiteY16" fmla="*/ 54769 h 79629"/>
                  <a:gd name="connsiteX17" fmla="*/ 36123 w 73863"/>
                  <a:gd name="connsiteY17" fmla="*/ 79629 h 79629"/>
                  <a:gd name="connsiteX18" fmla="*/ 95 w 73863"/>
                  <a:gd name="connsiteY18" fmla="*/ 52673 h 7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863" h="79629">
                    <a:moveTo>
                      <a:pt x="0" y="52673"/>
                    </a:moveTo>
                    <a:lnTo>
                      <a:pt x="15780" y="52673"/>
                    </a:lnTo>
                    <a:cubicBezTo>
                      <a:pt x="15780" y="61531"/>
                      <a:pt x="20914" y="67056"/>
                      <a:pt x="35838" y="67056"/>
                    </a:cubicBezTo>
                    <a:cubicBezTo>
                      <a:pt x="50003" y="67056"/>
                      <a:pt x="56277" y="62674"/>
                      <a:pt x="56277" y="55626"/>
                    </a:cubicBezTo>
                    <a:cubicBezTo>
                      <a:pt x="56277" y="52673"/>
                      <a:pt x="55136" y="50006"/>
                      <a:pt x="51143" y="48577"/>
                    </a:cubicBezTo>
                    <a:cubicBezTo>
                      <a:pt x="47436" y="47149"/>
                      <a:pt x="40116" y="46387"/>
                      <a:pt x="31561" y="45625"/>
                    </a:cubicBezTo>
                    <a:cubicBezTo>
                      <a:pt x="19583" y="44577"/>
                      <a:pt x="11502" y="42958"/>
                      <a:pt x="6749" y="39529"/>
                    </a:cubicBezTo>
                    <a:cubicBezTo>
                      <a:pt x="2567" y="36385"/>
                      <a:pt x="95" y="30766"/>
                      <a:pt x="95" y="24860"/>
                    </a:cubicBezTo>
                    <a:cubicBezTo>
                      <a:pt x="95" y="9430"/>
                      <a:pt x="15020" y="0"/>
                      <a:pt x="35933" y="0"/>
                    </a:cubicBezTo>
                    <a:cubicBezTo>
                      <a:pt x="59889" y="0"/>
                      <a:pt x="70536" y="10001"/>
                      <a:pt x="70536" y="27432"/>
                    </a:cubicBezTo>
                    <a:lnTo>
                      <a:pt x="54756" y="27432"/>
                    </a:lnTo>
                    <a:cubicBezTo>
                      <a:pt x="54566" y="17431"/>
                      <a:pt x="49147" y="12573"/>
                      <a:pt x="36409" y="12573"/>
                    </a:cubicBezTo>
                    <a:cubicBezTo>
                      <a:pt x="23670" y="12573"/>
                      <a:pt x="17396" y="16954"/>
                      <a:pt x="17396" y="23527"/>
                    </a:cubicBezTo>
                    <a:cubicBezTo>
                      <a:pt x="17396" y="26765"/>
                      <a:pt x="18157" y="29908"/>
                      <a:pt x="22720" y="31528"/>
                    </a:cubicBezTo>
                    <a:cubicBezTo>
                      <a:pt x="26427" y="32766"/>
                      <a:pt x="33747" y="33528"/>
                      <a:pt x="43158" y="34480"/>
                    </a:cubicBezTo>
                    <a:cubicBezTo>
                      <a:pt x="54090" y="35528"/>
                      <a:pt x="60269" y="36671"/>
                      <a:pt x="65783" y="39815"/>
                    </a:cubicBezTo>
                    <a:cubicBezTo>
                      <a:pt x="70916" y="42577"/>
                      <a:pt x="73863" y="48577"/>
                      <a:pt x="73863" y="54769"/>
                    </a:cubicBezTo>
                    <a:cubicBezTo>
                      <a:pt x="73863" y="70390"/>
                      <a:pt x="60745" y="79629"/>
                      <a:pt x="36123" y="79629"/>
                    </a:cubicBezTo>
                    <a:cubicBezTo>
                      <a:pt x="9601" y="79629"/>
                      <a:pt x="95" y="67723"/>
                      <a:pt x="95" y="52673"/>
                    </a:cubicBezTo>
                    <a:close/>
                  </a:path>
                </a:pathLst>
              </a:custGeom>
              <a:grpFill/>
              <a:ln w="9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3F1465B-DCD7-D8DE-E996-85AAEEA5F1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812" y="2233414"/>
            <a:ext cx="5113337" cy="447092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0062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43309CC-19B6-EFAE-49E9-CE4FB8FFC6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8812" y="2794364"/>
            <a:ext cx="5113337" cy="962820"/>
          </a:xfrm>
          <a:prstGeom prst="rect">
            <a:avLst/>
          </a:prstGeo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Name of Job Position</a:t>
            </a:r>
          </a:p>
          <a:p>
            <a:pPr lvl="0"/>
            <a:r>
              <a:rPr lang="en-GB" dirty="0" err="1"/>
              <a:t>name@idhtrade.org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467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Light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7A07121-5319-4C69-3EB0-3FD7F360DEE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78964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D89FB0-6CFF-6E62-33F9-DC5EB8AA7D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7887196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0" hidden="1">
            <a:extLst>
              <a:ext uri="{FF2B5EF4-FFF2-40B4-BE49-F238E27FC236}">
                <a16:creationId xmlns:a16="http://schemas.microsoft.com/office/drawing/2014/main" id="{6868815C-BBCD-8F0E-68F3-59774FD95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21240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4" progId="TCLayout.ActiveDocument.1">
                  <p:embed/>
                </p:oleObj>
              </mc:Choice>
              <mc:Fallback>
                <p:oleObj name="think-cell Slide" r:id="rId3" imgW="383" imgH="384" progId="TCLayout.ActiveDocument.1">
                  <p:embed/>
                  <p:pic>
                    <p:nvPicPr>
                      <p:cNvPr id="51" name="Object 50" hidden="1">
                        <a:extLst>
                          <a:ext uri="{FF2B5EF4-FFF2-40B4-BE49-F238E27FC236}">
                            <a16:creationId xmlns:a16="http://schemas.microsoft.com/office/drawing/2014/main" id="{6868815C-BBCD-8F0E-68F3-59774FD95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380B548-17E0-9C5B-CE0B-A41A56016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13" y="6153423"/>
            <a:ext cx="10874375" cy="291210"/>
          </a:xfrm>
        </p:spPr>
        <p:txBody>
          <a:bodyPr anchor="b">
            <a:normAutofit/>
          </a:bodyPr>
          <a:lstStyle>
            <a:lvl1pPr marL="36000" indent="0">
              <a:spcAft>
                <a:spcPts val="0"/>
              </a:spcAft>
              <a:buNone/>
              <a:defRPr sz="1000" i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US"/>
              <a:t>Sources and footnotes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B4BEA-97D5-8160-E859-85EC9FFAAC14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 dirty="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 dirty="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5CDC7C-7F91-B7E6-C39E-9F50C91CFBCF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6AFE65-9C30-9A69-5D40-77D4F246BFA4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0A82E5-B69C-CD49-535D-9320B4D8A7DB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934681-C854-B7DF-8DDF-3E4CDC620BDE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CED6DE-7C8D-C6C5-A4A8-9F1C3B943B53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4B9990-8B8F-9CAE-12D4-5DCE5A5503C0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CCBF82-2A3C-CA59-F5FB-8CDF48E1D7E4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58B4DF5-F75B-18A0-1E05-4CAB2F2596A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9B2BAB3-8EC5-0338-9074-30480FB23B06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CB9917-893B-CE4C-0F0A-DB8EAFFE0056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1B43DC8-56A4-9A94-5C25-F0B1D9AEA662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2A82B-D680-C1AC-ED50-8780F66EB398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8AC1576-953E-0EC3-E2F3-7B956EEFA675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38ABAA-8C70-FE9C-BCFD-56929529645B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D62697-693B-3C50-11D5-5248144DE517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95B608-0854-5E8A-D9FA-11816BD11517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6A193F-74FD-9A79-7B07-81F09ACD9F42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3CBC2B8-54B3-12F9-979C-70EE0824DB32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334C14-0408-A2E0-C508-14DF12D5AED3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D8EB09-9558-DA37-73F7-2FC8DEE614E8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9D70F-0920-93A3-9980-74AFBDAD0605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EDACFF2-BCCC-CD0F-CEC4-34CA2A09F25B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01C9F56-8D95-E8E6-DA16-C73DB03C2D79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5C3C56-93ED-9425-4E7F-BC1B85B72822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A11219C-B072-FFD0-7DEA-EC7CFA383049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A91CD12-82F1-535E-A592-33B568169DCA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BB0C45C-7FB7-B9FE-3711-24C9D0F9657B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1DA915-63E0-F526-6BC5-F72D66A40E48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F271A35-58F0-277D-296A-4057D4FFAAD1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D64952-933B-92A7-5ABF-50576B4EBE40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6E83CC9-30EA-D799-C10D-967F17EB6578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C1CCD9E-1A99-C383-0101-56884A434856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4D70CC-498E-0804-B512-ECB68A6FF609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B0F4D47-58EF-33FD-59DB-62DEBB09AD9E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B2B95B5-EF18-6927-02B5-E5EFFA421DAE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28043-1282-772E-5DE2-FC7898971940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6EE9FA8-F2AE-8DB2-3884-F0ACA265621B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17A47C-0E78-9DA8-BA36-4D9CE62CECAE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F9ECC2CA-66B4-9A8A-A1F4-D95898528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71274"/>
            <a:ext cx="10874374" cy="576000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3600" b="1" dirty="0">
                <a:solidFill>
                  <a:srgbClr val="00625F"/>
                </a:solidFill>
                <a:latin typeface="Roc Grotesk" panose="00000500000000000000" pitchFamily="50" charset="0"/>
                <a:ea typeface="+mn-ea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Slide topic (change to bold, including the vertical bar) | Key take-away of the slide</a:t>
            </a:r>
            <a:endParaRPr lang="en-NL" dirty="0"/>
          </a:p>
        </p:txBody>
      </p:sp>
      <p:sp>
        <p:nvSpPr>
          <p:cNvPr id="47" name="Slide Number Placeholder 3">
            <a:extLst>
              <a:ext uri="{FF2B5EF4-FFF2-40B4-BE49-F238E27FC236}">
                <a16:creationId xmlns:a16="http://schemas.microsoft.com/office/drawing/2014/main" id="{AD3FB36F-5FF2-880C-9A3E-620E3456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3" y="6504790"/>
            <a:ext cx="2743200" cy="680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54676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_White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4B65A69-95E4-A349-10EB-04AAEC389EB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48662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B2E71AF-560B-8492-C46B-152A4A3B96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6999" y="468727"/>
            <a:ext cx="6324099" cy="78857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00625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pPr lvl="0"/>
            <a:r>
              <a:rPr lang="en-GB" dirty="0"/>
              <a:t>A captivating headline</a:t>
            </a:r>
            <a:endParaRPr lang="en-NL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DEAD0-851B-701E-F00F-E5C521AB66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6090EEAA-C762-8742-6743-DFD85CA10FA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551416" y="0"/>
            <a:ext cx="2909650" cy="6858000"/>
          </a:xfrm>
          <a:custGeom>
            <a:avLst/>
            <a:gdLst>
              <a:gd name="connsiteX0" fmla="*/ 2509447 w 2909650"/>
              <a:gd name="connsiteY0" fmla="*/ 180594 h 6858000"/>
              <a:gd name="connsiteX1" fmla="*/ 2909651 w 2909650"/>
              <a:gd name="connsiteY1" fmla="*/ 0 h 6858000"/>
              <a:gd name="connsiteX2" fmla="*/ 2223334 w 2909650"/>
              <a:gd name="connsiteY2" fmla="*/ 0 h 6858000"/>
              <a:gd name="connsiteX3" fmla="*/ 1937474 w 2909650"/>
              <a:gd name="connsiteY3" fmla="*/ 154750 h 6858000"/>
              <a:gd name="connsiteX4" fmla="*/ 41345 w 2909650"/>
              <a:gd name="connsiteY4" fmla="*/ 3013901 h 6858000"/>
              <a:gd name="connsiteX5" fmla="*/ 1692288 w 2909650"/>
              <a:gd name="connsiteY5" fmla="*/ 6858000 h 6858000"/>
              <a:gd name="connsiteX6" fmla="*/ 2048645 w 2909650"/>
              <a:gd name="connsiteY6" fmla="*/ 6858000 h 6858000"/>
              <a:gd name="connsiteX7" fmla="*/ 722205 w 2909650"/>
              <a:gd name="connsiteY7" fmla="*/ 5293106 h 6858000"/>
              <a:gd name="connsiteX8" fmla="*/ 639779 w 2909650"/>
              <a:gd name="connsiteY8" fmla="*/ 2390775 h 6858000"/>
              <a:gd name="connsiteX9" fmla="*/ 2509447 w 2909650"/>
              <a:gd name="connsiteY9" fmla="*/ 180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9650" h="6858000">
                <a:moveTo>
                  <a:pt x="2509447" y="180594"/>
                </a:moveTo>
                <a:cubicBezTo>
                  <a:pt x="2640226" y="111760"/>
                  <a:pt x="2773796" y="51562"/>
                  <a:pt x="2909651" y="0"/>
                </a:cubicBezTo>
                <a:lnTo>
                  <a:pt x="2223334" y="0"/>
                </a:lnTo>
                <a:cubicBezTo>
                  <a:pt x="2126567" y="47498"/>
                  <a:pt x="2031195" y="99124"/>
                  <a:pt x="1937474" y="154750"/>
                </a:cubicBezTo>
                <a:cubicBezTo>
                  <a:pt x="904635" y="768668"/>
                  <a:pt x="213495" y="1810830"/>
                  <a:pt x="41345" y="3013901"/>
                </a:cubicBezTo>
                <a:cubicBezTo>
                  <a:pt x="-179475" y="4511612"/>
                  <a:pt x="500497" y="6005132"/>
                  <a:pt x="1692288" y="6858000"/>
                </a:cubicBezTo>
                <a:lnTo>
                  <a:pt x="2048645" y="6858000"/>
                </a:lnTo>
                <a:cubicBezTo>
                  <a:pt x="1465694" y="6480620"/>
                  <a:pt x="1007050" y="5943664"/>
                  <a:pt x="722205" y="5293106"/>
                </a:cubicBezTo>
                <a:cubicBezTo>
                  <a:pt x="328220" y="4393375"/>
                  <a:pt x="298968" y="3362643"/>
                  <a:pt x="639779" y="2390775"/>
                </a:cubicBezTo>
                <a:cubicBezTo>
                  <a:pt x="979764" y="1420940"/>
                  <a:pt x="1643175" y="635699"/>
                  <a:pt x="2509447" y="180594"/>
                </a:cubicBezTo>
                <a:close/>
              </a:path>
            </a:pathLst>
          </a:custGeom>
          <a:solidFill>
            <a:srgbClr val="47D985"/>
          </a:solidFill>
          <a:ln w="6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44B4-6A6B-CAD6-F284-C7A736C9F4DE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12481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oleObject" Target="../embeddings/oleObject14.bin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ags" Target="../tags/tag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oleObject" Target="../embeddings/oleObject25.bin"/><Relationship Id="rId5" Type="http://schemas.openxmlformats.org/officeDocument/2006/relationships/slideLayout" Target="../slideLayouts/slideLayout27.xml"/><Relationship Id="rId10" Type="http://schemas.openxmlformats.org/officeDocument/2006/relationships/tags" Target="../tags/tag26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image" Target="../media/image3.emf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oleObject" Target="../embeddings/oleObject34.bin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tags" Target="../tags/tag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oleObject" Target="../embeddings/oleObject55.bin"/><Relationship Id="rId5" Type="http://schemas.openxmlformats.org/officeDocument/2006/relationships/tags" Target="../tags/tag56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tags" Target="../tags/tag60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image" Target="../media/image3.emf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oleObject" Target="../embeddings/oleObject59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oleObject" Target="../embeddings/oleObject79.bin"/><Relationship Id="rId5" Type="http://schemas.openxmlformats.org/officeDocument/2006/relationships/tags" Target="../tags/tag80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oleObject" Target="../embeddings/oleObject83.bin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tags" Target="../tags/tag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oleObject" Target="../embeddings/oleObject96.bin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tags" Target="../tags/tag97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image" Target="../media/image3.emf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oleObject" Target="../embeddings/oleObject120.bin"/><Relationship Id="rId5" Type="http://schemas.openxmlformats.org/officeDocument/2006/relationships/slideLayout" Target="../slideLayouts/slideLayout115.xml"/><Relationship Id="rId10" Type="http://schemas.openxmlformats.org/officeDocument/2006/relationships/tags" Target="../tags/tag121.xml"/><Relationship Id="rId4" Type="http://schemas.openxmlformats.org/officeDocument/2006/relationships/slideLayout" Target="../slideLayouts/slideLayout114.xml"/><Relationship Id="rId9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797A5B4-A69A-8607-69CD-2F348D457C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1630604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25" imgH="424" progId="TCLayout.ActiveDocument.1">
                  <p:embed/>
                </p:oleObj>
              </mc:Choice>
              <mc:Fallback>
                <p:oleObj name="think-cell Slide" r:id="rId15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797A5B4-A69A-8607-69CD-2F348D457C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549276"/>
            <a:ext cx="10874373" cy="6026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834333"/>
            <a:ext cx="10874374" cy="44743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1746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3" r:id="rId2"/>
    <p:sldLayoutId id="2147483735" r:id="rId3"/>
    <p:sldLayoutId id="2147483669" r:id="rId4"/>
    <p:sldLayoutId id="2147483733" r:id="rId5"/>
    <p:sldLayoutId id="2147483704" r:id="rId6"/>
    <p:sldLayoutId id="2147483712" r:id="rId7"/>
    <p:sldLayoutId id="2147483715" r:id="rId8"/>
    <p:sldLayoutId id="2147483717" r:id="rId9"/>
    <p:sldLayoutId id="2147483680" r:id="rId10"/>
    <p:sldLayoutId id="2147483738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None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65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pos="415" userDrawn="1">
          <p15:clr>
            <a:srgbClr val="F26B43"/>
          </p15:clr>
        </p15:guide>
        <p15:guide id="6" pos="3636" userDrawn="1">
          <p15:clr>
            <a:srgbClr val="F26B43"/>
          </p15:clr>
        </p15:guide>
        <p15:guide id="7" pos="40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D473931-5EDB-4760-9499-DF2967918D0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9864847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25" imgH="424" progId="TCLayout.ActiveDocument.1">
                  <p:embed/>
                </p:oleObj>
              </mc:Choice>
              <mc:Fallback>
                <p:oleObj name="think-cell Slide" r:id="rId13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D473931-5EDB-4760-9499-DF2967918D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549275"/>
            <a:ext cx="10874374" cy="60263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3"/>
            <a:ext cx="10874375" cy="447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8662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5" r:id="rId2"/>
    <p:sldLayoutId id="2147483734" r:id="rId3"/>
    <p:sldLayoutId id="2147483726" r:id="rId4"/>
    <p:sldLayoutId id="2147483727" r:id="rId5"/>
    <p:sldLayoutId id="2147483728" r:id="rId6"/>
    <p:sldLayoutId id="2147483731" r:id="rId7"/>
    <p:sldLayoutId id="2147483732" r:id="rId8"/>
    <p:sldLayoutId id="2147483730" r:id="rId9"/>
    <p:sldLayoutId id="2147483737" r:id="rId1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  <p15:guide id="5" pos="3636" userDrawn="1">
          <p15:clr>
            <a:srgbClr val="F26B43"/>
          </p15:clr>
        </p15:guide>
        <p15:guide id="6" pos="404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8F04C10-F2F8-BF1A-99EA-27CD67ADFF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8342451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25" imgH="424" progId="TCLayout.ActiveDocument.1">
                  <p:embed/>
                </p:oleObj>
              </mc:Choice>
              <mc:Fallback>
                <p:oleObj name="think-cell Slide" r:id="rId11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8F04C10-F2F8-BF1A-99EA-27CD67ADFF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6956CD8-62D6-9099-FA6A-FA43A97A68D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2" y="549277"/>
            <a:ext cx="10874375" cy="6026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3"/>
            <a:ext cx="10874375" cy="447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2387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3" r:id="rId2"/>
    <p:sldLayoutId id="2147483713" r:id="rId3"/>
    <p:sldLayoutId id="2147483740" r:id="rId4"/>
    <p:sldLayoutId id="2147483694" r:id="rId5"/>
    <p:sldLayoutId id="2147483714" r:id="rId6"/>
    <p:sldLayoutId id="2147483804" r:id="rId7"/>
    <p:sldLayoutId id="2147483805" r:id="rId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pos="3636" userDrawn="1">
          <p15:clr>
            <a:srgbClr val="F26B43"/>
          </p15:clr>
        </p15:guide>
        <p15:guide id="6" pos="404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80B9F0C-392E-2C2B-01BA-E71B4BCDC90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63585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395" imgH="394" progId="TCLayout.ActiveDocument.1">
                  <p:embed/>
                </p:oleObj>
              </mc:Choice>
              <mc:Fallback>
                <p:oleObj name="think-cell Slide" r:id="rId2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80B9F0C-392E-2C2B-01BA-E71B4BCDC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373834"/>
            <a:ext cx="10874374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4"/>
            <a:ext cx="1087437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D8EEA0-BE06-DA34-8949-1477A4DA20A8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D66D05-FA1E-9448-5CC5-D3094EA1129D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9698F8A-1746-BEE7-2530-81453AD58BF7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3038F8-DF05-2FF5-B530-D39E47B582BB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D828BB-062F-878D-20D4-4A9FD8DD5786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7A26020-CDD8-9A92-92C4-6C0CCD271AAE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A5BFDC4-6AAF-5CF9-FF1F-C59DFE932FA3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D38939-9B36-D98A-F0AC-3AC5C9D3A6E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485DB33-F76C-A4FC-22D4-7B1369F713E4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889A7D7-90E0-C024-B628-50C94CF7C074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E28CC54-D9B5-83E5-C7AD-42228F1706DE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CC0D69B-76DF-1856-A395-97153D1A12F0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5A2980D-AEFB-5962-2754-B7BFC327D750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C3A476-D139-F96C-2586-ADCEB1ED11BA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5CBE085-E6B3-3CB9-30DE-8A789F4770F6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619E535-5876-E3B1-3ABD-49BBA21DFA2A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82CD0A8-0C51-31B8-6AB2-436398243698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4919013-7E22-0319-C540-1B1B050F19EE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FA6ADC2-E6B8-0CC8-7179-32525CFCC9DF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279DFF-5D19-6656-E39C-4B3D91E1733A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F599DF-F6CF-C018-0CCD-0EEA2BC06C50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F43BEC5-42E4-D86C-7CF3-0A2489B6DDBF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A346DF5-C648-649A-868E-C320710245C8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C9824F1-B9CD-5479-6661-D9014885EEFB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016C2-83E9-3764-4A17-334E06CEFEFF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AB050D4-2900-BDFA-9A64-A4F46160FD8C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5A20C07-B55C-93CF-64DA-CB3A058DF74C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20639AB-A8F2-D8C0-A1FC-07BFF7140D91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6CF81E2-C1B5-E4E8-6F65-5F5C0F4B72FD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E10CC5B-D074-F62C-FA4E-E8F8265BF686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0B620B4-2E90-1C0B-7B75-B1D9E791146B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8E2FEE3-CBD1-AED2-8DA4-459E0567971A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77C417-C032-3FCC-E555-7C9DC47E92C0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6559ED4-4613-B59A-39CF-7BC71779E427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97B4CFF-EC3D-64C6-3373-30874FBA9946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5513EB8-8333-0BBE-D9EA-3EAF06B3E7E7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4660DE9-A9FC-CCEC-95E5-FF73A9AA233C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D12F779-3481-0731-4B2A-468432595240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686A4FA-B0E4-B6F5-52DF-739E21642109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5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66" r:id="rId18"/>
    <p:sldLayoutId id="2147483759" r:id="rId19"/>
    <p:sldLayoutId id="2147483765" r:id="rId20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None/>
        <a:defRPr sz="1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716BAC0-A7B7-D0F7-2E57-4DA29BC916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30023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716BAC0-A7B7-D0F7-2E57-4DA29BC91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6956CD8-62D6-9099-FA6A-FA43A97A68D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2" y="549277"/>
            <a:ext cx="10874375" cy="6026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3"/>
            <a:ext cx="10874375" cy="447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37663D-2B5C-07A2-CB47-D95AF155AD2C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02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pos="3636">
          <p15:clr>
            <a:srgbClr val="F26B43"/>
          </p15:clr>
        </p15:guide>
        <p15:guide id="6" pos="404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80B9F0C-392E-2C2B-01BA-E71B4BCDC90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26454742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95" imgH="394" progId="TCLayout.ActiveDocument.1">
                  <p:embed/>
                </p:oleObj>
              </mc:Choice>
              <mc:Fallback>
                <p:oleObj name="think-cell Slide" r:id="rId22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80B9F0C-392E-2C2B-01BA-E71B4BCDC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373834"/>
            <a:ext cx="10874374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4"/>
            <a:ext cx="1087437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D8EEA0-BE06-DA34-8949-1477A4DA20A8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D66D05-FA1E-9448-5CC5-D3094EA1129D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9698F8A-1746-BEE7-2530-81453AD58BF7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3038F8-DF05-2FF5-B530-D39E47B582BB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D828BB-062F-878D-20D4-4A9FD8DD5786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7A26020-CDD8-9A92-92C4-6C0CCD271AAE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A5BFDC4-6AAF-5CF9-FF1F-C59DFE932FA3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D38939-9B36-D98A-F0AC-3AC5C9D3A6E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485DB33-F76C-A4FC-22D4-7B1369F713E4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889A7D7-90E0-C024-B628-50C94CF7C074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E28CC54-D9B5-83E5-C7AD-42228F1706DE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CC0D69B-76DF-1856-A395-97153D1A12F0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5A2980D-AEFB-5962-2754-B7BFC327D750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C3A476-D139-F96C-2586-ADCEB1ED11BA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5CBE085-E6B3-3CB9-30DE-8A789F4770F6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619E535-5876-E3B1-3ABD-49BBA21DFA2A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82CD0A8-0C51-31B8-6AB2-436398243698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4919013-7E22-0319-C540-1B1B050F19EE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FA6ADC2-E6B8-0CC8-7179-32525CFCC9DF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279DFF-5D19-6656-E39C-4B3D91E1733A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F599DF-F6CF-C018-0CCD-0EEA2BC06C50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F43BEC5-42E4-D86C-7CF3-0A2489B6DDBF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A346DF5-C648-649A-868E-C320710245C8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C9824F1-B9CD-5479-6661-D9014885EEFB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016C2-83E9-3764-4A17-334E06CEFEFF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AB050D4-2900-BDFA-9A64-A4F46160FD8C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5A20C07-B55C-93CF-64DA-CB3A058DF74C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20639AB-A8F2-D8C0-A1FC-07BFF7140D91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6CF81E2-C1B5-E4E8-6F65-5F5C0F4B72FD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E10CC5B-D074-F62C-FA4E-E8F8265BF686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0B620B4-2E90-1C0B-7B75-B1D9E791146B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8E2FEE3-CBD1-AED2-8DA4-459E0567971A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77C417-C032-3FCC-E555-7C9DC47E92C0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6559ED4-4613-B59A-39CF-7BC71779E427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97B4CFF-EC3D-64C6-3373-30874FBA9946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5513EB8-8333-0BBE-D9EA-3EAF06B3E7E7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4660DE9-A9FC-CCEC-95E5-FF73A9AA233C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D12F779-3481-0731-4B2A-468432595240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686A4FA-B0E4-B6F5-52DF-739E21642109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0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None/>
        <a:defRPr sz="1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716BAC0-A7B7-D0F7-2E57-4DA29BC916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4670159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716BAC0-A7B7-D0F7-2E57-4DA29BC91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6956CD8-62D6-9099-FA6A-FA43A97A68D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2" y="549277"/>
            <a:ext cx="10874375" cy="6026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3"/>
            <a:ext cx="10874375" cy="447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37663D-2B5C-07A2-CB47-D95AF155AD2C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2023 | All rights reserved</a:t>
            </a:r>
            <a:endParaRPr lang="en-GB" sz="900">
              <a:solidFill>
                <a:srgbClr val="66A19F"/>
              </a:solidFill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3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pos="3636">
          <p15:clr>
            <a:srgbClr val="F26B43"/>
          </p15:clr>
        </p15:guide>
        <p15:guide id="6" pos="404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797A5B4-A69A-8607-69CD-2F348D457C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5123390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25" imgH="424" progId="TCLayout.ActiveDocument.1">
                  <p:embed/>
                </p:oleObj>
              </mc:Choice>
              <mc:Fallback>
                <p:oleObj name="think-cell Slide" r:id="rId15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797A5B4-A69A-8607-69CD-2F348D457C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549276"/>
            <a:ext cx="10874373" cy="6026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834333"/>
            <a:ext cx="10874374" cy="44743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785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None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7DA86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65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pos="415">
          <p15:clr>
            <a:srgbClr val="F26B43"/>
          </p15:clr>
        </p15:guide>
        <p15:guide id="6" pos="3636">
          <p15:clr>
            <a:srgbClr val="F26B43"/>
          </p15:clr>
        </p15:guide>
        <p15:guide id="7" pos="404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80B9F0C-392E-2C2B-01BA-E71B4BCDC90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134906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395" imgH="394" progId="TCLayout.ActiveDocument.1">
                  <p:embed/>
                </p:oleObj>
              </mc:Choice>
              <mc:Fallback>
                <p:oleObj name="think-cell Slide" r:id="rId26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80B9F0C-392E-2C2B-01BA-E71B4BCDC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CAD918E-89E6-34C9-564F-762E09C64141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373834"/>
            <a:ext cx="10874374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4"/>
            <a:ext cx="1087437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D8EEA0-BE06-DA34-8949-1477A4DA20A8}"/>
              </a:ext>
            </a:extLst>
          </p:cNvPr>
          <p:cNvGrpSpPr/>
          <p:nvPr userDrawn="1"/>
        </p:nvGrpSpPr>
        <p:grpSpPr>
          <a:xfrm>
            <a:off x="12346354" y="73096"/>
            <a:ext cx="1392402" cy="1400200"/>
            <a:chOff x="1318611" y="3000051"/>
            <a:chExt cx="1392402" cy="14002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D66D05-FA1E-9448-5CC5-D3094EA1129D}"/>
                </a:ext>
              </a:extLst>
            </p:cNvPr>
            <p:cNvSpPr txBox="1"/>
            <p:nvPr/>
          </p:nvSpPr>
          <p:spPr>
            <a:xfrm>
              <a:off x="1340308" y="3000051"/>
              <a:ext cx="1349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Color scheme</a:t>
              </a:r>
            </a:p>
            <a:p>
              <a:pPr algn="ctr"/>
              <a:r>
                <a:rPr lang="en-GB" sz="1200" b="1">
                  <a:solidFill>
                    <a:srgbClr val="00625F"/>
                  </a:solidFill>
                  <a:latin typeface="Roc Grotesk" panose="00000500000000000000" pitchFamily="50" charset="0"/>
                  <a:cs typeface="Arial" panose="020B0604020202020204" pitchFamily="34" charset="0"/>
                  <a:sym typeface="Roc Grotesk" panose="00000500000000000000" pitchFamily="50" charset="0"/>
                </a:rPr>
                <a:t>(use eyedropper)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9698F8A-1746-BEE7-2530-81453AD58BF7}"/>
                </a:ext>
              </a:extLst>
            </p:cNvPr>
            <p:cNvGrpSpPr/>
            <p:nvPr/>
          </p:nvGrpSpPr>
          <p:grpSpPr>
            <a:xfrm>
              <a:off x="1318611" y="3428999"/>
              <a:ext cx="1392402" cy="971252"/>
              <a:chOff x="1327638" y="3428999"/>
              <a:chExt cx="1392402" cy="97125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3038F8-DF05-2FF5-B530-D39E47B582BB}"/>
                  </a:ext>
                </a:extLst>
              </p:cNvPr>
              <p:cNvSpPr/>
              <p:nvPr/>
            </p:nvSpPr>
            <p:spPr>
              <a:xfrm>
                <a:off x="1327638" y="3428999"/>
                <a:ext cx="180000" cy="18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D828BB-062F-878D-20D4-4A9FD8DD5786}"/>
                  </a:ext>
                </a:extLst>
              </p:cNvPr>
              <p:cNvSpPr/>
              <p:nvPr/>
            </p:nvSpPr>
            <p:spPr>
              <a:xfrm>
                <a:off x="1529705" y="3428999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7A26020-CDD8-9A92-92C4-6C0CCD271AAE}"/>
                  </a:ext>
                </a:extLst>
              </p:cNvPr>
              <p:cNvSpPr/>
              <p:nvPr/>
            </p:nvSpPr>
            <p:spPr>
              <a:xfrm>
                <a:off x="1731772" y="3428999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A5BFDC4-6AAF-5CF9-FF1F-C59DFE932FA3}"/>
                  </a:ext>
                </a:extLst>
              </p:cNvPr>
              <p:cNvSpPr/>
              <p:nvPr/>
            </p:nvSpPr>
            <p:spPr>
              <a:xfrm>
                <a:off x="1933839" y="3428999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D38939-9B36-D98A-F0AC-3AC5C9D3A6E3}"/>
                  </a:ext>
                </a:extLst>
              </p:cNvPr>
              <p:cNvSpPr/>
              <p:nvPr/>
            </p:nvSpPr>
            <p:spPr>
              <a:xfrm>
                <a:off x="2135906" y="3428999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485DB33-F76C-A4FC-22D4-7B1369F713E4}"/>
                  </a:ext>
                </a:extLst>
              </p:cNvPr>
              <p:cNvSpPr/>
              <p:nvPr/>
            </p:nvSpPr>
            <p:spPr>
              <a:xfrm>
                <a:off x="2337973" y="3428999"/>
                <a:ext cx="180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889A7D7-90E0-C024-B628-50C94CF7C074}"/>
                  </a:ext>
                </a:extLst>
              </p:cNvPr>
              <p:cNvSpPr/>
              <p:nvPr/>
            </p:nvSpPr>
            <p:spPr>
              <a:xfrm>
                <a:off x="1327638" y="3626812"/>
                <a:ext cx="180000" cy="180000"/>
              </a:xfrm>
              <a:prstGeom prst="rect">
                <a:avLst/>
              </a:prstGeom>
              <a:solidFill>
                <a:srgbClr val="3381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E28CC54-D9B5-83E5-C7AD-42228F1706DE}"/>
                  </a:ext>
                </a:extLst>
              </p:cNvPr>
              <p:cNvSpPr/>
              <p:nvPr/>
            </p:nvSpPr>
            <p:spPr>
              <a:xfrm>
                <a:off x="1529705" y="3626812"/>
                <a:ext cx="180000" cy="180000"/>
              </a:xfrm>
              <a:prstGeom prst="rect">
                <a:avLst/>
              </a:prstGeom>
              <a:solidFill>
                <a:srgbClr val="6CE1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CC0D69B-76DF-1856-A395-97153D1A12F0}"/>
                  </a:ext>
                </a:extLst>
              </p:cNvPr>
              <p:cNvSpPr/>
              <p:nvPr/>
            </p:nvSpPr>
            <p:spPr>
              <a:xfrm>
                <a:off x="1731772" y="3626812"/>
                <a:ext cx="180000" cy="180000"/>
              </a:xfrm>
              <a:prstGeom prst="rect">
                <a:avLst/>
              </a:prstGeom>
              <a:solidFill>
                <a:srgbClr val="FF7D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5A2980D-AEFB-5962-2754-B7BFC327D750}"/>
                  </a:ext>
                </a:extLst>
              </p:cNvPr>
              <p:cNvSpPr/>
              <p:nvPr/>
            </p:nvSpPr>
            <p:spPr>
              <a:xfrm>
                <a:off x="1933839" y="3626812"/>
                <a:ext cx="180000" cy="180000"/>
              </a:xfrm>
              <a:prstGeom prst="rect">
                <a:avLst/>
              </a:prstGeom>
              <a:solidFill>
                <a:srgbClr val="FFD1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C3A476-D139-F96C-2586-ADCEB1ED11BA}"/>
                  </a:ext>
                </a:extLst>
              </p:cNvPr>
              <p:cNvSpPr/>
              <p:nvPr/>
            </p:nvSpPr>
            <p:spPr>
              <a:xfrm>
                <a:off x="2135906" y="3626812"/>
                <a:ext cx="180000" cy="180000"/>
              </a:xfrm>
              <a:prstGeom prst="rect">
                <a:avLst/>
              </a:prstGeom>
              <a:solidFill>
                <a:srgbClr val="33A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5CBE085-E6B3-3CB9-30DE-8A789F4770F6}"/>
                  </a:ext>
                </a:extLst>
              </p:cNvPr>
              <p:cNvSpPr/>
              <p:nvPr/>
            </p:nvSpPr>
            <p:spPr>
              <a:xfrm>
                <a:off x="2337973" y="3626812"/>
                <a:ext cx="180000" cy="180000"/>
              </a:xfrm>
              <a:prstGeom prst="rect">
                <a:avLst/>
              </a:prstGeom>
              <a:solidFill>
                <a:srgbClr val="935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619E535-5876-E3B1-3ABD-49BBA21DFA2A}"/>
                  </a:ext>
                </a:extLst>
              </p:cNvPr>
              <p:cNvSpPr/>
              <p:nvPr/>
            </p:nvSpPr>
            <p:spPr>
              <a:xfrm>
                <a:off x="1327638" y="3824625"/>
                <a:ext cx="180000" cy="180000"/>
              </a:xfrm>
              <a:prstGeom prst="rect">
                <a:avLst/>
              </a:prstGeom>
              <a:solidFill>
                <a:srgbClr val="66A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82CD0A8-0C51-31B8-6AB2-436398243698}"/>
                  </a:ext>
                </a:extLst>
              </p:cNvPr>
              <p:cNvSpPr/>
              <p:nvPr/>
            </p:nvSpPr>
            <p:spPr>
              <a:xfrm>
                <a:off x="1529705" y="3824625"/>
                <a:ext cx="180000" cy="180000"/>
              </a:xfrm>
              <a:prstGeom prst="rect">
                <a:avLst/>
              </a:prstGeom>
              <a:solidFill>
                <a:srgbClr val="91E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4919013-7E22-0319-C540-1B1B050F19EE}"/>
                  </a:ext>
                </a:extLst>
              </p:cNvPr>
              <p:cNvSpPr/>
              <p:nvPr/>
            </p:nvSpPr>
            <p:spPr>
              <a:xfrm>
                <a:off x="1731772" y="3824625"/>
                <a:ext cx="180000" cy="180000"/>
              </a:xfrm>
              <a:prstGeom prst="rect">
                <a:avLst/>
              </a:prstGeom>
              <a:solidFill>
                <a:srgbClr val="FF9E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FA6ADC2-E6B8-0CC8-7179-32525CFCC9DF}"/>
                  </a:ext>
                </a:extLst>
              </p:cNvPr>
              <p:cNvSpPr/>
              <p:nvPr/>
            </p:nvSpPr>
            <p:spPr>
              <a:xfrm>
                <a:off x="1933839" y="3824625"/>
                <a:ext cx="180000" cy="180000"/>
              </a:xfrm>
              <a:prstGeom prst="rect">
                <a:avLst/>
              </a:prstGeom>
              <a:solidFill>
                <a:srgbClr val="FFDC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279DFF-5D19-6656-E39C-4B3D91E1733A}"/>
                  </a:ext>
                </a:extLst>
              </p:cNvPr>
              <p:cNvSpPr/>
              <p:nvPr/>
            </p:nvSpPr>
            <p:spPr>
              <a:xfrm>
                <a:off x="2135906" y="3824625"/>
                <a:ext cx="180000" cy="180000"/>
              </a:xfrm>
              <a:prstGeom prst="rect">
                <a:avLst/>
              </a:prstGeom>
              <a:solidFill>
                <a:srgbClr val="66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F599DF-F6CF-C018-0CCD-0EEA2BC06C50}"/>
                  </a:ext>
                </a:extLst>
              </p:cNvPr>
              <p:cNvSpPr/>
              <p:nvPr/>
            </p:nvSpPr>
            <p:spPr>
              <a:xfrm>
                <a:off x="2337973" y="3824625"/>
                <a:ext cx="180000" cy="180000"/>
              </a:xfrm>
              <a:prstGeom prst="rect">
                <a:avLst/>
              </a:prstGeom>
              <a:solidFill>
                <a:srgbClr val="AE84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F43BEC5-42E4-D86C-7CF3-0A2489B6DDBF}"/>
                  </a:ext>
                </a:extLst>
              </p:cNvPr>
              <p:cNvSpPr/>
              <p:nvPr/>
            </p:nvSpPr>
            <p:spPr>
              <a:xfrm>
                <a:off x="1327638" y="4022438"/>
                <a:ext cx="180000" cy="180000"/>
              </a:xfrm>
              <a:prstGeom prst="rect">
                <a:avLst/>
              </a:prstGeom>
              <a:solidFill>
                <a:srgbClr val="99C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A346DF5-C648-649A-868E-C320710245C8}"/>
                  </a:ext>
                </a:extLst>
              </p:cNvPr>
              <p:cNvSpPr/>
              <p:nvPr/>
            </p:nvSpPr>
            <p:spPr>
              <a:xfrm>
                <a:off x="1529705" y="4022438"/>
                <a:ext cx="180000" cy="180000"/>
              </a:xfrm>
              <a:prstGeom prst="rect">
                <a:avLst/>
              </a:prstGeom>
              <a:solidFill>
                <a:srgbClr val="B5F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C9824F1-B9CD-5479-6661-D9014885EEFB}"/>
                  </a:ext>
                </a:extLst>
              </p:cNvPr>
              <p:cNvSpPr/>
              <p:nvPr/>
            </p:nvSpPr>
            <p:spPr>
              <a:xfrm>
                <a:off x="1731772" y="4022438"/>
                <a:ext cx="180000" cy="180000"/>
              </a:xfrm>
              <a:prstGeom prst="rect">
                <a:avLst/>
              </a:prstGeom>
              <a:solidFill>
                <a:srgbClr val="FFBE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016C2-83E9-3764-4A17-334E06CEFEFF}"/>
                  </a:ext>
                </a:extLst>
              </p:cNvPr>
              <p:cNvSpPr/>
              <p:nvPr/>
            </p:nvSpPr>
            <p:spPr>
              <a:xfrm>
                <a:off x="1933839" y="4022438"/>
                <a:ext cx="180000" cy="180000"/>
              </a:xfrm>
              <a:prstGeom prst="rect">
                <a:avLst/>
              </a:prstGeom>
              <a:solidFill>
                <a:srgbClr val="FFE8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AB050D4-2900-BDFA-9A64-A4F46160FD8C}"/>
                  </a:ext>
                </a:extLst>
              </p:cNvPr>
              <p:cNvSpPr/>
              <p:nvPr/>
            </p:nvSpPr>
            <p:spPr>
              <a:xfrm>
                <a:off x="2135906" y="4022438"/>
                <a:ext cx="180000" cy="180000"/>
              </a:xfrm>
              <a:prstGeom prst="rect">
                <a:avLst/>
              </a:prstGeom>
              <a:solidFill>
                <a:srgbClr val="99D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5A20C07-B55C-93CF-64DA-CB3A058DF74C}"/>
                  </a:ext>
                </a:extLst>
              </p:cNvPr>
              <p:cNvSpPr/>
              <p:nvPr/>
            </p:nvSpPr>
            <p:spPr>
              <a:xfrm>
                <a:off x="2337973" y="4022438"/>
                <a:ext cx="180000" cy="180000"/>
              </a:xfrm>
              <a:prstGeom prst="rect">
                <a:avLst/>
              </a:prstGeom>
              <a:solidFill>
                <a:srgbClr val="C9AD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20639AB-A8F2-D8C0-A1FC-07BFF7140D91}"/>
                  </a:ext>
                </a:extLst>
              </p:cNvPr>
              <p:cNvSpPr/>
              <p:nvPr/>
            </p:nvSpPr>
            <p:spPr>
              <a:xfrm>
                <a:off x="1327638" y="4220251"/>
                <a:ext cx="180000" cy="180000"/>
              </a:xfrm>
              <a:prstGeom prst="rect">
                <a:avLst/>
              </a:prstGeom>
              <a:solidFill>
                <a:srgbClr val="CCE0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6CF81E2-C1B5-E4E8-6F65-5F5C0F4B72FD}"/>
                  </a:ext>
                </a:extLst>
              </p:cNvPr>
              <p:cNvSpPr/>
              <p:nvPr/>
            </p:nvSpPr>
            <p:spPr>
              <a:xfrm>
                <a:off x="1529705" y="4220251"/>
                <a:ext cx="180000" cy="180000"/>
              </a:xfrm>
              <a:prstGeom prst="rect">
                <a:avLst/>
              </a:prstGeom>
              <a:solidFill>
                <a:srgbClr val="DAF7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E10CC5B-D074-F62C-FA4E-E8F8265BF686}"/>
                  </a:ext>
                </a:extLst>
              </p:cNvPr>
              <p:cNvSpPr/>
              <p:nvPr/>
            </p:nvSpPr>
            <p:spPr>
              <a:xfrm>
                <a:off x="1731772" y="4220251"/>
                <a:ext cx="180000" cy="180000"/>
              </a:xfrm>
              <a:prstGeom prst="rect">
                <a:avLst/>
              </a:prstGeom>
              <a:solidFill>
                <a:srgbClr val="FFD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0B620B4-2E90-1C0B-7B75-B1D9E791146B}"/>
                  </a:ext>
                </a:extLst>
              </p:cNvPr>
              <p:cNvSpPr/>
              <p:nvPr/>
            </p:nvSpPr>
            <p:spPr>
              <a:xfrm>
                <a:off x="1933839" y="4220251"/>
                <a:ext cx="180000" cy="180000"/>
              </a:xfrm>
              <a:prstGeom prst="rect">
                <a:avLst/>
              </a:prstGeom>
              <a:solidFill>
                <a:srgbClr val="FFF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8E2FEE3-CBD1-AED2-8DA4-459E0567971A}"/>
                  </a:ext>
                </a:extLst>
              </p:cNvPr>
              <p:cNvSpPr/>
              <p:nvPr/>
            </p:nvSpPr>
            <p:spPr>
              <a:xfrm>
                <a:off x="2135906" y="4220251"/>
                <a:ext cx="180000" cy="180000"/>
              </a:xfrm>
              <a:prstGeom prst="rect">
                <a:avLst/>
              </a:prstGeom>
              <a:solidFill>
                <a:srgbClr val="CC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77C417-C032-3FCC-E555-7C9DC47E92C0}"/>
                  </a:ext>
                </a:extLst>
              </p:cNvPr>
              <p:cNvSpPr/>
              <p:nvPr/>
            </p:nvSpPr>
            <p:spPr>
              <a:xfrm>
                <a:off x="2337973" y="4220251"/>
                <a:ext cx="180000" cy="180000"/>
              </a:xfrm>
              <a:prstGeom prst="rect">
                <a:avLst/>
              </a:prstGeom>
              <a:solidFill>
                <a:srgbClr val="E4D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6559ED4-4613-B59A-39CF-7BC71779E427}"/>
                  </a:ext>
                </a:extLst>
              </p:cNvPr>
              <p:cNvSpPr/>
              <p:nvPr/>
            </p:nvSpPr>
            <p:spPr>
              <a:xfrm>
                <a:off x="2540040" y="3428999"/>
                <a:ext cx="180000" cy="180000"/>
              </a:xfrm>
              <a:prstGeom prst="rect">
                <a:avLst/>
              </a:prstGeom>
              <a:solidFill>
                <a:srgbClr val="2D2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97B4CFF-EC3D-64C6-3373-30874FBA9946}"/>
                  </a:ext>
                </a:extLst>
              </p:cNvPr>
              <p:cNvSpPr/>
              <p:nvPr/>
            </p:nvSpPr>
            <p:spPr>
              <a:xfrm>
                <a:off x="2540040" y="3626812"/>
                <a:ext cx="180000" cy="180000"/>
              </a:xfrm>
              <a:prstGeom prst="rect">
                <a:avLst/>
              </a:prstGeom>
              <a:solidFill>
                <a:srgbClr val="5757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5513EB8-8333-0BBE-D9EA-3EAF06B3E7E7}"/>
                  </a:ext>
                </a:extLst>
              </p:cNvPr>
              <p:cNvSpPr/>
              <p:nvPr/>
            </p:nvSpPr>
            <p:spPr>
              <a:xfrm>
                <a:off x="2540040" y="3824625"/>
                <a:ext cx="180000" cy="180000"/>
              </a:xfrm>
              <a:prstGeom prst="rect">
                <a:avLst/>
              </a:prstGeom>
              <a:solidFill>
                <a:srgbClr val="8181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4660DE9-A9FC-CCEC-95E5-FF73A9AA233C}"/>
                  </a:ext>
                </a:extLst>
              </p:cNvPr>
              <p:cNvSpPr/>
              <p:nvPr/>
            </p:nvSpPr>
            <p:spPr>
              <a:xfrm>
                <a:off x="2540040" y="4022438"/>
                <a:ext cx="180000" cy="180000"/>
              </a:xfrm>
              <a:prstGeom prst="rect">
                <a:avLst/>
              </a:prstGeom>
              <a:solidFill>
                <a:srgbClr val="ABA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D12F779-3481-0731-4B2A-468432595240}"/>
                  </a:ext>
                </a:extLst>
              </p:cNvPr>
              <p:cNvSpPr/>
              <p:nvPr/>
            </p:nvSpPr>
            <p:spPr>
              <a:xfrm>
                <a:off x="2540040" y="4220251"/>
                <a:ext cx="180000" cy="180000"/>
              </a:xfrm>
              <a:prstGeom prst="rect">
                <a:avLst/>
              </a:prstGeom>
              <a:solidFill>
                <a:srgbClr val="D5D5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686A4FA-B0E4-B6F5-52DF-739E21642109}"/>
              </a:ext>
            </a:extLst>
          </p:cNvPr>
          <p:cNvSpPr txBox="1"/>
          <p:nvPr userDrawn="1"/>
        </p:nvSpPr>
        <p:spPr>
          <a:xfrm>
            <a:off x="5037536" y="6486726"/>
            <a:ext cx="2116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900">
                <a:solidFill>
                  <a:srgbClr val="66A19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© IDH 2022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4809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  <p:sldLayoutId id="2147483827" r:id="rId19"/>
    <p:sldLayoutId id="2147483828" r:id="rId20"/>
    <p:sldLayoutId id="2147483829" r:id="rId21"/>
    <p:sldLayoutId id="2147483830" r:id="rId22"/>
    <p:sldLayoutId id="2147483831" r:id="rId23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rgbClr val="47DA86"/>
        </a:buClr>
        <a:buFont typeface="Arial" panose="020B0604020202020204" pitchFamily="34" charset="0"/>
        <a:buNone/>
        <a:defRPr sz="18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8F04C10-F2F8-BF1A-99EA-27CD67ADFF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6198283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25" imgH="424" progId="TCLayout.ActiveDocument.1">
                  <p:embed/>
                </p:oleObj>
              </mc:Choice>
              <mc:Fallback>
                <p:oleObj name="think-cell Slide" r:id="rId11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8F04C10-F2F8-BF1A-99EA-27CD67ADFF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6956CD8-62D6-9099-FA6A-FA43A97A68D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58BA3-C89E-A115-31E6-5DE9386A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2" y="549277"/>
            <a:ext cx="10874375" cy="6026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D13F-3FF6-D86C-4AB4-CE7C3E1C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2" y="1834333"/>
            <a:ext cx="10874375" cy="447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4503-F5D0-35B3-2017-D0A94261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1" y="6546512"/>
            <a:ext cx="2663373" cy="670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defRPr>
            </a:lvl1pPr>
          </a:lstStyle>
          <a:p>
            <a:fld id="{0994303E-A424-9540-91A8-53B791C91E8F}" type="slidenum">
              <a:rPr lang="en-NL" smtClean="0"/>
              <a:pPr/>
              <a:t>‹#›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5971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FFFFFF"/>
          </a:solidFill>
          <a:latin typeface="Roc Grotesk" panose="00000500000000000000" pitchFamily="50" charset="0"/>
          <a:ea typeface="+mj-ea"/>
          <a:cs typeface="Arial" panose="020B0604020202020204" pitchFamily="34" charset="0"/>
          <a:sym typeface="Roc Grotesk" panose="00000500000000000000" pitchFamily="50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1pPr>
      <a:lvl2pPr marL="3603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rgbClr val="FFFFFF"/>
          </a:solidFill>
          <a:latin typeface="Roc Grotesk" panose="00000500000000000000" pitchFamily="50" charset="0"/>
          <a:ea typeface="+mn-ea"/>
          <a:cs typeface="Arial" panose="020B0604020202020204" pitchFamily="34" charset="0"/>
          <a:sym typeface="Roc Grotesk" panose="00000500000000000000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F26B43"/>
          </p15:clr>
        </p15:guide>
        <p15:guide id="2" pos="7265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pos="3636">
          <p15:clr>
            <a:srgbClr val="F26B43"/>
          </p15:clr>
        </p15:guide>
        <p15:guide id="6" pos="40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0.xml"/><Relationship Id="rId6" Type="http://schemas.openxmlformats.org/officeDocument/2006/relationships/image" Target="../media/image18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9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1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@mluotio83?utm_source=unsplash&amp;utm_medium=referral&amp;utm_content=creditCopyText" TargetMode="External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3.xml"/><Relationship Id="rId7" Type="http://schemas.openxmlformats.org/officeDocument/2006/relationships/hyperlink" Target="https://unsplash.com/@eskaylim?utm_source=unsplash&amp;utm_medium=referral&amp;utm_content=creditCopyText" TargetMode="External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2.xml"/><Relationship Id="rId6" Type="http://schemas.openxmlformats.org/officeDocument/2006/relationships/hyperlink" Target="https://unsplash.com/@kanereinholdtsen?utm_source=unsplash&amp;utm_medium=referral&amp;utm_content=creditCopyText" TargetMode="External"/><Relationship Id="rId11" Type="http://schemas.openxmlformats.org/officeDocument/2006/relationships/image" Target="../media/image23.png"/><Relationship Id="rId5" Type="http://schemas.openxmlformats.org/officeDocument/2006/relationships/image" Target="../media/image19.emf"/><Relationship Id="rId10" Type="http://schemas.openxmlformats.org/officeDocument/2006/relationships/hyperlink" Target="https://unsplash.com/s/photos/speaking?utm_source=unsplash&amp;utm_medium=referral&amp;utm_content=creditCopyText" TargetMode="External"/><Relationship Id="rId4" Type="http://schemas.openxmlformats.org/officeDocument/2006/relationships/oleObject" Target="../embeddings/oleObject131.bin"/><Relationship Id="rId9" Type="http://schemas.openxmlformats.org/officeDocument/2006/relationships/hyperlink" Target="https://unsplash.com/@saltsup?utm_source=unsplash&amp;utm_medium=referral&amp;utm_content=creditCopyText" TargetMode="External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3.xml"/><Relationship Id="rId6" Type="http://schemas.openxmlformats.org/officeDocument/2006/relationships/image" Target="../media/image27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2.bin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4.xml"/><Relationship Id="rId6" Type="http://schemas.openxmlformats.org/officeDocument/2006/relationships/image" Target="../media/image31.jpe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3.bin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26" Type="http://schemas.openxmlformats.org/officeDocument/2006/relationships/image" Target="../media/image54.png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49.png"/><Relationship Id="rId34" Type="http://schemas.openxmlformats.org/officeDocument/2006/relationships/image" Target="../media/image62.jpe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svg"/><Relationship Id="rId33" Type="http://schemas.openxmlformats.org/officeDocument/2006/relationships/image" Target="../media/image61.gif"/><Relationship Id="rId38" Type="http://schemas.openxmlformats.org/officeDocument/2006/relationships/image" Target="../media/image66.jpe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44.png"/><Relationship Id="rId20" Type="http://schemas.openxmlformats.org/officeDocument/2006/relationships/image" Target="../media/image48.svg"/><Relationship Id="rId29" Type="http://schemas.openxmlformats.org/officeDocument/2006/relationships/image" Target="../media/image57.png"/><Relationship Id="rId1" Type="http://schemas.openxmlformats.org/officeDocument/2006/relationships/tags" Target="../tags/tag135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37" Type="http://schemas.openxmlformats.org/officeDocument/2006/relationships/image" Target="../media/image65.jpeg"/><Relationship Id="rId5" Type="http://schemas.openxmlformats.org/officeDocument/2006/relationships/image" Target="../media/image35.emf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36" Type="http://schemas.openxmlformats.org/officeDocument/2006/relationships/image" Target="../media/image64.png"/><Relationship Id="rId10" Type="http://schemas.microsoft.com/office/2007/relationships/hdphoto" Target="../media/hdphoto2.wdp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" Type="http://schemas.openxmlformats.org/officeDocument/2006/relationships/oleObject" Target="../embeddings/oleObject134.bin"/><Relationship Id="rId9" Type="http://schemas.openxmlformats.org/officeDocument/2006/relationships/image" Target="../media/image38.png"/><Relationship Id="rId14" Type="http://schemas.openxmlformats.org/officeDocument/2006/relationships/image" Target="../media/image42.jpeg"/><Relationship Id="rId22" Type="http://schemas.openxmlformats.org/officeDocument/2006/relationships/image" Target="../media/image50.svg"/><Relationship Id="rId27" Type="http://schemas.openxmlformats.org/officeDocument/2006/relationships/image" Target="../media/image55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6.x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8.sv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7.xml"/><Relationship Id="rId6" Type="http://schemas.openxmlformats.org/officeDocument/2006/relationships/image" Target="../media/image67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8.x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9.xml"/><Relationship Id="rId6" Type="http://schemas.openxmlformats.org/officeDocument/2006/relationships/image" Target="../media/image70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0.xml"/><Relationship Id="rId6" Type="http://schemas.openxmlformats.org/officeDocument/2006/relationships/image" Target="../media/image71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1.xml"/><Relationship Id="rId6" Type="http://schemas.openxmlformats.org/officeDocument/2006/relationships/image" Target="../media/image73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2.xml"/><Relationship Id="rId6" Type="http://schemas.openxmlformats.org/officeDocument/2006/relationships/image" Target="../media/image74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41.bin"/><Relationship Id="rId9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3.xml"/><Relationship Id="rId6" Type="http://schemas.openxmlformats.org/officeDocument/2006/relationships/image" Target="../media/image78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4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4.xml"/><Relationship Id="rId6" Type="http://schemas.openxmlformats.org/officeDocument/2006/relationships/image" Target="../media/image81.png"/><Relationship Id="rId5" Type="http://schemas.openxmlformats.org/officeDocument/2006/relationships/image" Target="../media/image19.emf"/><Relationship Id="rId10" Type="http://schemas.openxmlformats.org/officeDocument/2006/relationships/image" Target="../media/image85.png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8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0711374-056B-C9AD-727B-8C5D2C3F72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40595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C42F43-8C32-B921-83DA-8BA1273614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8812" y="551731"/>
            <a:ext cx="5437188" cy="374620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47D985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Strategies for Scaling and Impact</a:t>
            </a:r>
          </a:p>
          <a:p>
            <a:pPr>
              <a:spcAft>
                <a:spcPts val="600"/>
              </a:spcAft>
            </a:pPr>
            <a:r>
              <a:rPr lang="en-US" sz="4000" b="0" dirty="0">
                <a:latin typeface="Roc Grotesk" panose="00000500000000000000" pitchFamily="50" charset="0"/>
                <a:sym typeface="Roc Grotesk" panose="00000500000000000000" pitchFamily="50" charset="0"/>
              </a:rPr>
              <a:t>Farmfit Insights Hub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3840C-0515-22C2-FCF6-CEFC3A2A8D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2" y="4465242"/>
            <a:ext cx="5113338" cy="922303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Roc Grotesk" panose="00000500000000000000" pitchFamily="50" charset="0"/>
                <a:sym typeface="Roc Grotesk" panose="00000500000000000000" pitchFamily="50" charset="0"/>
              </a:rPr>
              <a:t>21 June 2023</a:t>
            </a:r>
          </a:p>
          <a:p>
            <a:r>
              <a:rPr lang="en-US" dirty="0">
                <a:latin typeface="Roc Grotesk" panose="00000500000000000000" pitchFamily="50" charset="0"/>
                <a:sym typeface="Roc Grotesk" panose="00000500000000000000" pitchFamily="50" charset="0"/>
              </a:rPr>
              <a:t>AMEA Global Convening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9AE2C2-B265-442C-81A1-439D79D028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947" r="18947"/>
          <a:stretch/>
        </p:blipFill>
        <p:spPr>
          <a:xfrm>
            <a:off x="6510879" y="10"/>
            <a:ext cx="5681121" cy="6860672"/>
          </a:xfrm>
          <a:custGeom>
            <a:avLst/>
            <a:gdLst>
              <a:gd name="connsiteX0" fmla="*/ 1792436 w 5681121"/>
              <a:gd name="connsiteY0" fmla="*/ 0 h 6860682"/>
              <a:gd name="connsiteX1" fmla="*/ 2607541 w 5681121"/>
              <a:gd name="connsiteY1" fmla="*/ 0 h 6860682"/>
              <a:gd name="connsiteX2" fmla="*/ 2321681 w 5681121"/>
              <a:gd name="connsiteY2" fmla="*/ 154750 h 6860682"/>
              <a:gd name="connsiteX3" fmla="*/ 425552 w 5681121"/>
              <a:gd name="connsiteY3" fmla="*/ 3013901 h 6860682"/>
              <a:gd name="connsiteX4" fmla="*/ 2076495 w 5681121"/>
              <a:gd name="connsiteY4" fmla="*/ 6858000 h 6860682"/>
              <a:gd name="connsiteX5" fmla="*/ 2432852 w 5681121"/>
              <a:gd name="connsiteY5" fmla="*/ 6858000 h 6860682"/>
              <a:gd name="connsiteX6" fmla="*/ 1106412 w 5681121"/>
              <a:gd name="connsiteY6" fmla="*/ 5293106 h 6860682"/>
              <a:gd name="connsiteX7" fmla="*/ 1023986 w 5681121"/>
              <a:gd name="connsiteY7" fmla="*/ 2390775 h 6860682"/>
              <a:gd name="connsiteX8" fmla="*/ 2893654 w 5681121"/>
              <a:gd name="connsiteY8" fmla="*/ 180594 h 6860682"/>
              <a:gd name="connsiteX9" fmla="*/ 3293858 w 5681121"/>
              <a:gd name="connsiteY9" fmla="*/ 0 h 6860682"/>
              <a:gd name="connsiteX10" fmla="*/ 5681121 w 5681121"/>
              <a:gd name="connsiteY10" fmla="*/ 0 h 6860682"/>
              <a:gd name="connsiteX11" fmla="*/ 5681121 w 5681121"/>
              <a:gd name="connsiteY11" fmla="*/ 6860682 h 6860682"/>
              <a:gd name="connsiteX12" fmla="*/ 1585041 w 5681121"/>
              <a:gd name="connsiteY12" fmla="*/ 6860682 h 6860682"/>
              <a:gd name="connsiteX13" fmla="*/ 243389 w 5681121"/>
              <a:gd name="connsiteY13" fmla="*/ 5161393 h 6860682"/>
              <a:gd name="connsiteX14" fmla="*/ 1792436 w 5681121"/>
              <a:gd name="connsiteY14" fmla="*/ 0 h 686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1121" h="6860682">
                <a:moveTo>
                  <a:pt x="1792436" y="0"/>
                </a:moveTo>
                <a:lnTo>
                  <a:pt x="2607541" y="0"/>
                </a:lnTo>
                <a:cubicBezTo>
                  <a:pt x="2510774" y="47498"/>
                  <a:pt x="2415402" y="99124"/>
                  <a:pt x="2321681" y="154750"/>
                </a:cubicBezTo>
                <a:cubicBezTo>
                  <a:pt x="1288842" y="768668"/>
                  <a:pt x="597702" y="1810830"/>
                  <a:pt x="425552" y="3013901"/>
                </a:cubicBezTo>
                <a:cubicBezTo>
                  <a:pt x="204732" y="4511612"/>
                  <a:pt x="884704" y="6005132"/>
                  <a:pt x="2076495" y="6858000"/>
                </a:cubicBezTo>
                <a:lnTo>
                  <a:pt x="2432852" y="6858000"/>
                </a:lnTo>
                <a:cubicBezTo>
                  <a:pt x="1849901" y="6480620"/>
                  <a:pt x="1391257" y="5943664"/>
                  <a:pt x="1106412" y="5293106"/>
                </a:cubicBezTo>
                <a:cubicBezTo>
                  <a:pt x="712427" y="4393375"/>
                  <a:pt x="683175" y="3362643"/>
                  <a:pt x="1023986" y="2390775"/>
                </a:cubicBezTo>
                <a:cubicBezTo>
                  <a:pt x="1363971" y="1420940"/>
                  <a:pt x="2027382" y="635699"/>
                  <a:pt x="2893654" y="180594"/>
                </a:cubicBezTo>
                <a:cubicBezTo>
                  <a:pt x="3024433" y="111760"/>
                  <a:pt x="3158003" y="51562"/>
                  <a:pt x="3293858" y="0"/>
                </a:cubicBezTo>
                <a:lnTo>
                  <a:pt x="5681121" y="0"/>
                </a:lnTo>
                <a:lnTo>
                  <a:pt x="5681121" y="6860682"/>
                </a:lnTo>
                <a:lnTo>
                  <a:pt x="1585041" y="6860682"/>
                </a:lnTo>
                <a:cubicBezTo>
                  <a:pt x="976954" y="6494907"/>
                  <a:pt x="492377" y="5932458"/>
                  <a:pt x="243389" y="5161393"/>
                </a:cubicBezTo>
                <a:cubicBezTo>
                  <a:pt x="-352570" y="3349919"/>
                  <a:pt x="139246" y="1030182"/>
                  <a:pt x="1792436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57764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5366D447-E7C4-841E-7A53-F4E5F9372F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63493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5366D447-E7C4-841E-7A53-F4E5F9372F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110210-7164-9276-2A09-5C1D3A3FFF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0A7B9D-01A3-AFDC-F2C2-5AF092396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Recap: the problem in our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75E09-C1EE-EF89-1E2E-ACC7FA25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2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C0D54180-0C0C-E594-AD88-B99D9CA37BA7}"/>
              </a:ext>
            </a:extLst>
          </p:cNvPr>
          <p:cNvSpPr txBox="1">
            <a:spLocks/>
          </p:cNvSpPr>
          <p:nvPr/>
        </p:nvSpPr>
        <p:spPr>
          <a:xfrm>
            <a:off x="585260" y="4155419"/>
            <a:ext cx="3350593" cy="2397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8163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43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92175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We need massive investment in smallholder agriculture</a:t>
            </a:r>
          </a:p>
        </p:txBody>
      </p:sp>
      <p:pic>
        <p:nvPicPr>
          <p:cNvPr id="6" name="Picture Placeholder 3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F438D2ED-BAD8-594D-5184-B00EBDA484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765" t="8758" r="14765"/>
          <a:stretch/>
        </p:blipFill>
        <p:spPr>
          <a:xfrm>
            <a:off x="8463119" y="1421778"/>
            <a:ext cx="2948828" cy="25304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Placeholder 25" descr="A plant in a glass jar&#10;&#10;Description automatically generated with medium confidence">
            <a:extLst>
              <a:ext uri="{FF2B5EF4-FFF2-40B4-BE49-F238E27FC236}">
                <a16:creationId xmlns:a16="http://schemas.microsoft.com/office/drawing/2014/main" id="{D231B646-3A0F-55DB-E768-E1389A2D47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046" t="1732" r="-40" b="1867"/>
          <a:stretch/>
        </p:blipFill>
        <p:spPr>
          <a:xfrm>
            <a:off x="786142" y="1421780"/>
            <a:ext cx="2948828" cy="2673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E1ED90-1A90-F65F-547C-B6920935CE01}"/>
              </a:ext>
            </a:extLst>
          </p:cNvPr>
          <p:cNvSpPr txBox="1">
            <a:spLocks/>
          </p:cNvSpPr>
          <p:nvPr/>
        </p:nvSpPr>
        <p:spPr>
          <a:xfrm>
            <a:off x="4435622" y="4155419"/>
            <a:ext cx="3317419" cy="2397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8163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43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92175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Private sector to play a key role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916B285C-970A-6FA0-B4DA-080ABE0CDEBE}"/>
              </a:ext>
            </a:extLst>
          </p:cNvPr>
          <p:cNvSpPr txBox="1">
            <a:spLocks/>
          </p:cNvSpPr>
          <p:nvPr/>
        </p:nvSpPr>
        <p:spPr>
          <a:xfrm>
            <a:off x="8278823" y="4155418"/>
            <a:ext cx="3317419" cy="22709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8163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43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92175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>
                <a:solidFill>
                  <a:schemeClr val="tx1"/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Evidence and data on models &amp; approaches that work</a:t>
            </a:r>
          </a:p>
        </p:txBody>
      </p:sp>
      <p:pic>
        <p:nvPicPr>
          <p:cNvPr id="10" name="Picture Placeholder 35" descr="Close-up of people shaking hands&#10;&#10;Description automatically generated">
            <a:extLst>
              <a:ext uri="{FF2B5EF4-FFF2-40B4-BE49-F238E27FC236}">
                <a16:creationId xmlns:a16="http://schemas.microsoft.com/office/drawing/2014/main" id="{9CB4A325-14BE-2E8B-E1BD-F0D1416A6F8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160" b="18673"/>
          <a:stretch/>
        </p:blipFill>
        <p:spPr>
          <a:xfrm>
            <a:off x="4619918" y="1421780"/>
            <a:ext cx="2948828" cy="2530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510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7D1D00B-5D73-9355-88C6-8B26E154DA0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74527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37D1D00B-5D73-9355-88C6-8B26E154DA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915870-CF4C-7E9D-C4E2-2DFFB5E914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C9C8E4-94A5-C143-23C0-1BBB461E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We often lack the information to decide</a:t>
            </a:r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13401-7989-22C8-A316-0E0E0CF9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3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7ECC706-BC6F-AB44-8331-FC782DE7CFB0}"/>
              </a:ext>
            </a:extLst>
          </p:cNvPr>
          <p:cNvSpPr txBox="1">
            <a:spLocks/>
          </p:cNvSpPr>
          <p:nvPr/>
        </p:nvSpPr>
        <p:spPr>
          <a:xfrm>
            <a:off x="9031287" y="6295030"/>
            <a:ext cx="3160713" cy="37127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marL="360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None/>
              <a:tabLst/>
              <a:defRPr sz="100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8163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43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92175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Sources: 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  <a:hlinkClick r:id="rId6"/>
              </a:rPr>
              <a:t>Kane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6"/>
              </a:rPr>
              <a:t>Reinholdtsen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,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7"/>
              </a:rPr>
              <a:t>eskay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  <a:hlinkClick r:id="rId7"/>
              </a:rPr>
              <a:t>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7"/>
              </a:rPr>
              <a:t>lim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,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8"/>
              </a:rPr>
              <a:t>Miikka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  <a:hlinkClick r:id="rId8"/>
              </a:rPr>
              <a:t>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8"/>
              </a:rPr>
              <a:t>Luotio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, 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  <a:hlinkClick r:id="rId9"/>
              </a:rPr>
              <a:t>Piret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9"/>
              </a:rPr>
              <a:t>Ilver</a:t>
            </a:r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 on </a:t>
            </a:r>
            <a:r>
              <a:rPr lang="en-GB" err="1">
                <a:latin typeface="Roc Grotesk" panose="00000500000000000000" pitchFamily="50" charset="0"/>
                <a:sym typeface="Roc Grotesk" panose="00000500000000000000" pitchFamily="50" charset="0"/>
                <a:hlinkClick r:id="rId10"/>
              </a:rPr>
              <a:t>Unsplash</a:t>
            </a:r>
            <a:endParaRPr lang="en-GB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640BB9-9F5F-C12C-608C-6622DB1CBF37}"/>
              </a:ext>
            </a:extLst>
          </p:cNvPr>
          <p:cNvGrpSpPr/>
          <p:nvPr/>
        </p:nvGrpSpPr>
        <p:grpSpPr>
          <a:xfrm>
            <a:off x="1634868" y="1179058"/>
            <a:ext cx="3536314" cy="2363497"/>
            <a:chOff x="1634868" y="1211425"/>
            <a:chExt cx="3536314" cy="23634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147037-86F3-E931-D3F2-5C3A92413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34868" y="1211425"/>
              <a:ext cx="3536314" cy="236349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88C666-B4F6-80B6-FAC0-60A927102AA6}"/>
                </a:ext>
              </a:extLst>
            </p:cNvPr>
            <p:cNvSpPr/>
            <p:nvPr/>
          </p:nvSpPr>
          <p:spPr>
            <a:xfrm>
              <a:off x="1634868" y="3065421"/>
              <a:ext cx="3536314" cy="504683"/>
            </a:xfrm>
            <a:prstGeom prst="rect">
              <a:avLst/>
            </a:prstGeom>
            <a:solidFill>
              <a:srgbClr val="66A19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LANGUAGE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D387DC-F1A5-111D-F3B6-7F68D114F0B2}"/>
              </a:ext>
            </a:extLst>
          </p:cNvPr>
          <p:cNvGrpSpPr/>
          <p:nvPr/>
        </p:nvGrpSpPr>
        <p:grpSpPr>
          <a:xfrm>
            <a:off x="7021921" y="1180194"/>
            <a:ext cx="3536314" cy="2357543"/>
            <a:chOff x="7021921" y="1212561"/>
            <a:chExt cx="3536314" cy="23575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B38EAC7-1078-C513-CAB9-3D68B1619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21921" y="1212561"/>
              <a:ext cx="3536314" cy="235754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168586A-7724-5ED6-B0FA-04785704DFD2}"/>
                </a:ext>
              </a:extLst>
            </p:cNvPr>
            <p:cNvSpPr/>
            <p:nvPr/>
          </p:nvSpPr>
          <p:spPr>
            <a:xfrm>
              <a:off x="7021921" y="3065421"/>
              <a:ext cx="3536314" cy="504683"/>
            </a:xfrm>
            <a:prstGeom prst="rect">
              <a:avLst/>
            </a:prstGeom>
            <a:solidFill>
              <a:srgbClr val="66A19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WHAT IS SUCCESS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3BAB9C-00BE-BF82-BA34-F8F415E1B594}"/>
              </a:ext>
            </a:extLst>
          </p:cNvPr>
          <p:cNvGrpSpPr/>
          <p:nvPr/>
        </p:nvGrpSpPr>
        <p:grpSpPr>
          <a:xfrm>
            <a:off x="1633711" y="3702349"/>
            <a:ext cx="3539107" cy="2363497"/>
            <a:chOff x="1633711" y="4014116"/>
            <a:chExt cx="3539107" cy="236349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FECBE68-A67C-2A79-96F8-3AF933370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33711" y="4014116"/>
              <a:ext cx="3539107" cy="236349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1B0DA51-32AA-31CB-188E-139D16D7B5C3}"/>
                </a:ext>
              </a:extLst>
            </p:cNvPr>
            <p:cNvSpPr/>
            <p:nvPr/>
          </p:nvSpPr>
          <p:spPr>
            <a:xfrm>
              <a:off x="1634868" y="5872930"/>
              <a:ext cx="3536314" cy="504683"/>
            </a:xfrm>
            <a:prstGeom prst="rect">
              <a:avLst/>
            </a:prstGeom>
            <a:solidFill>
              <a:srgbClr val="66A19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METRICS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79B61A-A613-D1E9-885F-8CEA0D21E1C5}"/>
              </a:ext>
            </a:extLst>
          </p:cNvPr>
          <p:cNvGrpSpPr/>
          <p:nvPr/>
        </p:nvGrpSpPr>
        <p:grpSpPr>
          <a:xfrm>
            <a:off x="7021921" y="3703485"/>
            <a:ext cx="3536314" cy="2357543"/>
            <a:chOff x="7021921" y="4015252"/>
            <a:chExt cx="3536314" cy="235754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BACD802-9E76-265A-1828-E515E72F0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021921" y="4015252"/>
              <a:ext cx="3536314" cy="2357543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FABF162-4C41-9DF6-48BF-8A884A39D367}"/>
                </a:ext>
              </a:extLst>
            </p:cNvPr>
            <p:cNvSpPr/>
            <p:nvPr/>
          </p:nvSpPr>
          <p:spPr>
            <a:xfrm>
              <a:off x="7021921" y="5868112"/>
              <a:ext cx="3536314" cy="504683"/>
            </a:xfrm>
            <a:prstGeom prst="rect">
              <a:avLst/>
            </a:prstGeom>
            <a:solidFill>
              <a:srgbClr val="66A19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COMPARISON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70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37745346-4030-DBC7-BD12-3F93405ECC4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154765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37745346-4030-DBC7-BD12-3F93405ECC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58B162-DBCF-4D95-38AC-B08F25F9CE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78CE87-848F-8DA3-70FF-E849C210E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Our work has involved analysing business models for over eight years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02CBC-C87E-5979-A1BD-12438789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4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D2E0AF-A9A3-60C0-9C4C-59844794E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33" y="1737395"/>
            <a:ext cx="3951946" cy="2604023"/>
          </a:xfrm>
          <a:prstGeom prst="rect">
            <a:avLst/>
          </a:prstGeom>
          <a:ln w="57150"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D279EF-B0F6-550C-C554-CBE9B9FD3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4946" y="3071167"/>
            <a:ext cx="4273224" cy="1922951"/>
          </a:xfrm>
          <a:prstGeom prst="rect">
            <a:avLst/>
          </a:prstGeom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6E6E6C9-07D6-8DE4-B707-E9B461DEBE19}"/>
              </a:ext>
            </a:extLst>
          </p:cNvPr>
          <p:cNvSpPr txBox="1">
            <a:spLocks/>
          </p:cNvSpPr>
          <p:nvPr/>
        </p:nvSpPr>
        <p:spPr>
          <a:xfrm>
            <a:off x="4673600" y="5203946"/>
            <a:ext cx="4501990" cy="11461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DA86"/>
              </a:buClr>
              <a:buFont typeface="Arial" panose="020B0604020202020204" pitchFamily="34" charset="0"/>
              <a:buNone/>
              <a:tabLst/>
              <a:defRPr sz="1400" b="0" kern="1200">
                <a:solidFill>
                  <a:srgbClr val="00625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DA86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8163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DA86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43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DA86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92175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DA86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47DA8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62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rPr>
              <a:t>More reports at: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rPr>
              <a:t>bit.ly/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rPr>
              <a:t>SDMreports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DDA0CF66-831C-EF88-6509-E1FDE6D520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381" y="4926924"/>
            <a:ext cx="1619250" cy="1619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5396BD-6E4D-CFCF-A38B-E3868239DD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8562" y="1654998"/>
            <a:ext cx="3193221" cy="2070131"/>
          </a:xfrm>
          <a:prstGeom prst="rect">
            <a:avLst/>
          </a:prstGeom>
          <a:ln w="57150"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9746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Object 68" hidden="1">
            <a:extLst>
              <a:ext uri="{FF2B5EF4-FFF2-40B4-BE49-F238E27FC236}">
                <a16:creationId xmlns:a16="http://schemas.microsoft.com/office/drawing/2014/main" id="{762B17B8-E730-EB43-6EE7-3112BCEB797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12458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69" name="Object 68" hidden="1">
                        <a:extLst>
                          <a:ext uri="{FF2B5EF4-FFF2-40B4-BE49-F238E27FC236}">
                            <a16:creationId xmlns:a16="http://schemas.microsoft.com/office/drawing/2014/main" id="{762B17B8-E730-EB43-6EE7-3112BCEB79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F956584-9F65-F09F-92C9-4C81B8DBEB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AB0FAF4E-1A67-0625-FB53-21218106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Each of these analyses provides us with a wealth of standardized data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8C024-042E-8623-18EA-766C706F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5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37" name="Picture 36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54A5AD6B-36BD-365B-3F1D-73AF1DDCD9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165" y="1505782"/>
            <a:ext cx="3251778" cy="2167852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1920448-CB24-CFFC-EDEA-2664605F85F2}"/>
              </a:ext>
            </a:extLst>
          </p:cNvPr>
          <p:cNvSpPr/>
          <p:nvPr/>
        </p:nvSpPr>
        <p:spPr>
          <a:xfrm>
            <a:off x="6095999" y="1480919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Value chain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F8BD17-71DA-0EFC-9D64-1F515E712B6B}"/>
              </a:ext>
            </a:extLst>
          </p:cNvPr>
          <p:cNvSpPr/>
          <p:nvPr/>
        </p:nvSpPr>
        <p:spPr>
          <a:xfrm>
            <a:off x="6095999" y="1868058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Scale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18F1EAC-0298-9640-EFD1-6F22A8922173}"/>
              </a:ext>
            </a:extLst>
          </p:cNvPr>
          <p:cNvSpPr/>
          <p:nvPr/>
        </p:nvSpPr>
        <p:spPr>
          <a:xfrm>
            <a:off x="6095999" y="2255198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Primary markets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C1A0D32-8047-AEBD-F8FC-AABB847D2809}"/>
              </a:ext>
            </a:extLst>
          </p:cNvPr>
          <p:cNvGrpSpPr/>
          <p:nvPr/>
        </p:nvGrpSpPr>
        <p:grpSpPr>
          <a:xfrm>
            <a:off x="942457" y="4061526"/>
            <a:ext cx="3194630" cy="2044978"/>
            <a:chOff x="756129" y="3990220"/>
            <a:chExt cx="3194630" cy="204497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064049E-C494-E261-5AD0-5D7EC941D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6129" y="3990220"/>
              <a:ext cx="2412123" cy="1269619"/>
            </a:xfrm>
            <a:prstGeom prst="rect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BD1CE50-D48B-200F-DE74-9BFD4DE71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2370" y="4245424"/>
              <a:ext cx="2653335" cy="1384494"/>
            </a:xfrm>
            <a:prstGeom prst="rect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6E6937D-8B2C-1F6C-100D-EBE8A5971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97424" y="4615504"/>
              <a:ext cx="2653335" cy="1419694"/>
            </a:xfrm>
            <a:prstGeom prst="rect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</p:pic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D0704E33-B658-2B97-4A15-8A2C4F596D26}"/>
              </a:ext>
            </a:extLst>
          </p:cNvPr>
          <p:cNvSpPr/>
          <p:nvPr/>
        </p:nvSpPr>
        <p:spPr>
          <a:xfrm>
            <a:off x="4452142" y="1480920"/>
            <a:ext cx="1538604" cy="29997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Drivers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E98DD1C-145F-E53D-02D9-8DAF06810B60}"/>
              </a:ext>
            </a:extLst>
          </p:cNvPr>
          <p:cNvSpPr/>
          <p:nvPr/>
        </p:nvSpPr>
        <p:spPr>
          <a:xfrm>
            <a:off x="6095999" y="2644753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Model complexity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FB022BF-A14E-8829-4851-871C7D766BFD}"/>
              </a:ext>
            </a:extLst>
          </p:cNvPr>
          <p:cNvSpPr/>
          <p:nvPr/>
        </p:nvSpPr>
        <p:spPr>
          <a:xfrm>
            <a:off x="6095999" y="3031892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Value chain organization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1B0805-AB47-19AB-9F22-BBAF93E99D2B}"/>
              </a:ext>
            </a:extLst>
          </p:cNvPr>
          <p:cNvSpPr/>
          <p:nvPr/>
        </p:nvSpPr>
        <p:spPr>
          <a:xfrm>
            <a:off x="6095999" y="3419032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Last mile delivery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1C673BE-A86A-104E-085A-AD72E8907B50}"/>
              </a:ext>
            </a:extLst>
          </p:cNvPr>
          <p:cNvSpPr/>
          <p:nvPr/>
        </p:nvSpPr>
        <p:spPr>
          <a:xfrm>
            <a:off x="6095999" y="3801275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…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8D6C8CC-8B82-36C1-931D-D52928C054B6}"/>
              </a:ext>
            </a:extLst>
          </p:cNvPr>
          <p:cNvSpPr/>
          <p:nvPr/>
        </p:nvSpPr>
        <p:spPr>
          <a:xfrm>
            <a:off x="6095999" y="4185010"/>
            <a:ext cx="3005185" cy="29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…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C31510A-DE56-7D23-E926-0FD875918CE7}"/>
              </a:ext>
            </a:extLst>
          </p:cNvPr>
          <p:cNvSpPr/>
          <p:nvPr/>
        </p:nvSpPr>
        <p:spPr>
          <a:xfrm>
            <a:off x="9253057" y="1480919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Coffee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4CFBCD8-B863-F9E9-DB54-36513CA46475}"/>
              </a:ext>
            </a:extLst>
          </p:cNvPr>
          <p:cNvSpPr/>
          <p:nvPr/>
        </p:nvSpPr>
        <p:spPr>
          <a:xfrm>
            <a:off x="9253057" y="1868058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15,000 farmers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8980C19-E64C-CF11-AC96-AB2B10086391}"/>
              </a:ext>
            </a:extLst>
          </p:cNvPr>
          <p:cNvSpPr/>
          <p:nvPr/>
        </p:nvSpPr>
        <p:spPr>
          <a:xfrm>
            <a:off x="9253057" y="2255198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Intercontinental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1E76B5-6E0E-A51B-5C46-CB20E780AFE7}"/>
              </a:ext>
            </a:extLst>
          </p:cNvPr>
          <p:cNvSpPr/>
          <p:nvPr/>
        </p:nvSpPr>
        <p:spPr>
          <a:xfrm>
            <a:off x="9253057" y="2644753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High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2A8769B-71D1-23BF-6F68-8955E8A32DC5}"/>
              </a:ext>
            </a:extLst>
          </p:cNvPr>
          <p:cNvSpPr/>
          <p:nvPr/>
        </p:nvSpPr>
        <p:spPr>
          <a:xfrm>
            <a:off x="9253057" y="3031892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Tight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202C1AB-6BCE-847C-E92E-98AC3B792C80}"/>
              </a:ext>
            </a:extLst>
          </p:cNvPr>
          <p:cNvSpPr/>
          <p:nvPr/>
        </p:nvSpPr>
        <p:spPr>
          <a:xfrm>
            <a:off x="9253057" y="3419032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Lead farmers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2D909B3-C7EC-68C3-AACD-0B8C242CF9FF}"/>
              </a:ext>
            </a:extLst>
          </p:cNvPr>
          <p:cNvSpPr/>
          <p:nvPr/>
        </p:nvSpPr>
        <p:spPr>
          <a:xfrm>
            <a:off x="9253057" y="3801275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…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DF8EE32-8A5F-F04C-3403-7691D300DC26}"/>
              </a:ext>
            </a:extLst>
          </p:cNvPr>
          <p:cNvSpPr/>
          <p:nvPr/>
        </p:nvSpPr>
        <p:spPr>
          <a:xfrm>
            <a:off x="9253057" y="4185010"/>
            <a:ext cx="2411834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…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708CEEE-5510-D0D1-4FFA-F17E54AD0144}"/>
              </a:ext>
            </a:extLst>
          </p:cNvPr>
          <p:cNvSpPr/>
          <p:nvPr/>
        </p:nvSpPr>
        <p:spPr>
          <a:xfrm>
            <a:off x="4452142" y="4769892"/>
            <a:ext cx="1538604" cy="1445365"/>
          </a:xfrm>
          <a:prstGeom prst="rect">
            <a:avLst/>
          </a:prstGeom>
          <a:solidFill>
            <a:srgbClr val="006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Outcomes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C7A1142-F1A0-D95D-4590-59411E3F37B7}"/>
              </a:ext>
            </a:extLst>
          </p:cNvPr>
          <p:cNvSpPr/>
          <p:nvPr/>
        </p:nvSpPr>
        <p:spPr>
          <a:xfrm>
            <a:off x="6095999" y="4769892"/>
            <a:ext cx="3005185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0061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Farmer value created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00615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3758320-F0EA-5898-5002-845315802A0C}"/>
              </a:ext>
            </a:extLst>
          </p:cNvPr>
          <p:cNvSpPr/>
          <p:nvPr/>
        </p:nvSpPr>
        <p:spPr>
          <a:xfrm>
            <a:off x="6095999" y="5152135"/>
            <a:ext cx="3005185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b="1" dirty="0">
                <a:solidFill>
                  <a:srgbClr val="0061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Investment per farmer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7E62558-573B-2F63-89AA-902889135623}"/>
              </a:ext>
            </a:extLst>
          </p:cNvPr>
          <p:cNvSpPr/>
          <p:nvPr/>
        </p:nvSpPr>
        <p:spPr>
          <a:xfrm>
            <a:off x="6095999" y="5535870"/>
            <a:ext cx="3005185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b="1">
                <a:solidFill>
                  <a:srgbClr val="0061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Cost recovery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B292F7E-7A44-59F3-4BCD-C9DE9E045966}"/>
              </a:ext>
            </a:extLst>
          </p:cNvPr>
          <p:cNvSpPr/>
          <p:nvPr/>
        </p:nvSpPr>
        <p:spPr>
          <a:xfrm>
            <a:off x="6095999" y="5919605"/>
            <a:ext cx="3005185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…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2D576FF-D5E9-ACB4-D382-BA63B421C2F4}"/>
              </a:ext>
            </a:extLst>
          </p:cNvPr>
          <p:cNvSpPr/>
          <p:nvPr/>
        </p:nvSpPr>
        <p:spPr>
          <a:xfrm>
            <a:off x="9253056" y="4769892"/>
            <a:ext cx="2411835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+$250/year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4D17621-2E6A-4AFC-EDFB-29F8806B4A20}"/>
              </a:ext>
            </a:extLst>
          </p:cNvPr>
          <p:cNvSpPr/>
          <p:nvPr/>
        </p:nvSpPr>
        <p:spPr>
          <a:xfrm>
            <a:off x="9253056" y="5152135"/>
            <a:ext cx="2411835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>
                <a:solidFill>
                  <a:srgbClr val="0061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$130 / farmer / year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41E9B7-57C2-A4DF-E6F1-BD086E0648BA}"/>
              </a:ext>
            </a:extLst>
          </p:cNvPr>
          <p:cNvSpPr/>
          <p:nvPr/>
        </p:nvSpPr>
        <p:spPr>
          <a:xfrm>
            <a:off x="9253056" y="5535870"/>
            <a:ext cx="2411835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>
                <a:solidFill>
                  <a:srgbClr val="00615F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10%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EDB8623-F74D-C682-CEF7-D47570825A5B}"/>
              </a:ext>
            </a:extLst>
          </p:cNvPr>
          <p:cNvSpPr/>
          <p:nvPr/>
        </p:nvSpPr>
        <p:spPr>
          <a:xfrm>
            <a:off x="9253056" y="5919605"/>
            <a:ext cx="2411835" cy="29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013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7A4617D-99A0-FA02-2800-2847A678C13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90878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7A4617D-99A0-FA02-2800-2847A678C1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AFEBBB6-4710-0F58-EAA5-8D94AB8A07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2764" y="171618"/>
            <a:ext cx="6562424" cy="11822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We have collected over 2mn data points using this approach since 2015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DD9F3-0F8D-A87A-F51E-8AE0838F093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4303E-A424-9540-91A8-53B791C91E8F}" type="slidenum">
              <a:rPr kumimoji="0" lang="en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2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NL" sz="1000" b="0" i="0" u="none" strike="noStrike" kern="1200" cap="none" spc="0" normalizeH="0" baseline="0" noProof="0">
              <a:ln>
                <a:noFill/>
              </a:ln>
              <a:solidFill>
                <a:srgbClr val="00625F"/>
              </a:solidFill>
              <a:effectLst/>
              <a:uLnTx/>
              <a:uFillTx/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F02C642-F14C-8C4A-8D81-12B7C4BB8B3B}"/>
              </a:ext>
            </a:extLst>
          </p:cNvPr>
          <p:cNvGrpSpPr/>
          <p:nvPr/>
        </p:nvGrpSpPr>
        <p:grpSpPr>
          <a:xfrm>
            <a:off x="308156" y="4566476"/>
            <a:ext cx="1446904" cy="1446904"/>
            <a:chOff x="13327447" y="2056392"/>
            <a:chExt cx="2103120" cy="2103120"/>
          </a:xfrm>
        </p:grpSpPr>
        <p:sp>
          <p:nvSpPr>
            <p:cNvPr id="44" name="Freeform 158">
              <a:extLst>
                <a:ext uri="{FF2B5EF4-FFF2-40B4-BE49-F238E27FC236}">
                  <a16:creationId xmlns:a16="http://schemas.microsoft.com/office/drawing/2014/main" id="{550D12C5-38E0-4402-FE91-3097764FC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7447" y="2056392"/>
              <a:ext cx="2103120" cy="2103120"/>
            </a:xfrm>
            <a:custGeom>
              <a:avLst/>
              <a:gdLst>
                <a:gd name="T0" fmla="*/ 2849 w 2850"/>
                <a:gd name="T1" fmla="*/ 1425 h 2849"/>
                <a:gd name="T2" fmla="*/ 2849 w 2850"/>
                <a:gd name="T3" fmla="*/ 1425 h 2849"/>
                <a:gd name="T4" fmla="*/ 1425 w 2850"/>
                <a:gd name="T5" fmla="*/ 2848 h 2849"/>
                <a:gd name="T6" fmla="*/ 1425 w 2850"/>
                <a:gd name="T7" fmla="*/ 2848 h 2849"/>
                <a:gd name="T8" fmla="*/ 0 w 2850"/>
                <a:gd name="T9" fmla="*/ 1425 h 2849"/>
                <a:gd name="T10" fmla="*/ 0 w 2850"/>
                <a:gd name="T11" fmla="*/ 1425 h 2849"/>
                <a:gd name="T12" fmla="*/ 1425 w 2850"/>
                <a:gd name="T13" fmla="*/ 0 h 2849"/>
                <a:gd name="T14" fmla="*/ 1425 w 2850"/>
                <a:gd name="T15" fmla="*/ 0 h 2849"/>
                <a:gd name="T16" fmla="*/ 2849 w 2850"/>
                <a:gd name="T17" fmla="*/ 1425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0" h="2849">
                  <a:moveTo>
                    <a:pt x="2849" y="1425"/>
                  </a:moveTo>
                  <a:lnTo>
                    <a:pt x="2849" y="1425"/>
                  </a:lnTo>
                  <a:cubicBezTo>
                    <a:pt x="2849" y="2211"/>
                    <a:pt x="2212" y="2848"/>
                    <a:pt x="1425" y="2848"/>
                  </a:cubicBezTo>
                  <a:lnTo>
                    <a:pt x="1425" y="2848"/>
                  </a:lnTo>
                  <a:cubicBezTo>
                    <a:pt x="638" y="2848"/>
                    <a:pt x="0" y="2211"/>
                    <a:pt x="0" y="1425"/>
                  </a:cubicBezTo>
                  <a:lnTo>
                    <a:pt x="0" y="1425"/>
                  </a:lnTo>
                  <a:cubicBezTo>
                    <a:pt x="0" y="638"/>
                    <a:pt x="638" y="0"/>
                    <a:pt x="1425" y="0"/>
                  </a:cubicBezTo>
                  <a:lnTo>
                    <a:pt x="1425" y="0"/>
                  </a:lnTo>
                  <a:cubicBezTo>
                    <a:pt x="2212" y="0"/>
                    <a:pt x="2849" y="638"/>
                    <a:pt x="2849" y="1425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pic>
          <p:nvPicPr>
            <p:cNvPr id="45" name="Picture 4" descr="Money bag - Free business icons">
              <a:extLst>
                <a:ext uri="{FF2B5EF4-FFF2-40B4-BE49-F238E27FC236}">
                  <a16:creationId xmlns:a16="http://schemas.microsoft.com/office/drawing/2014/main" id="{5C847A88-C48A-CCC5-A05E-832A563EC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92288" y="2641958"/>
              <a:ext cx="637719" cy="637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6" descr="Wheat Grains On A Bowl Svg Png Icon Free Download (#59683 ...">
              <a:extLst>
                <a:ext uri="{FF2B5EF4-FFF2-40B4-BE49-F238E27FC236}">
                  <a16:creationId xmlns:a16="http://schemas.microsoft.com/office/drawing/2014/main" id="{06905611-98C4-7A20-F402-7908A9520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434" b="94969" l="9434" r="95597">
                          <a14:foregroundMark x1="42138" y1="92453" x2="42138" y2="92453"/>
                          <a14:foregroundMark x1="54717" y1="95597" x2="54717" y2="95597"/>
                          <a14:foregroundMark x1="91195" y1="62893" x2="91195" y2="62893"/>
                          <a14:foregroundMark x1="95597" y1="59748" x2="95597" y2="59748"/>
                          <a14:foregroundMark x1="27673" y1="33962" x2="27673" y2="33962"/>
                          <a14:foregroundMark x1="18868" y1="28931" x2="18868" y2="28931"/>
                          <a14:foregroundMark x1="25786" y1="35849" x2="25786" y2="35849"/>
                          <a14:foregroundMark x1="37736" y1="40881" x2="37736" y2="40881"/>
                          <a14:foregroundMark x1="44654" y1="48428" x2="44654" y2="48428"/>
                          <a14:foregroundMark x1="52201" y1="55975" x2="52201" y2="55975"/>
                          <a14:foregroundMark x1="46541" y1="61006" x2="46541" y2="61006"/>
                          <a14:foregroundMark x1="37736" y1="52830" x2="37736" y2="52830"/>
                          <a14:foregroundMark x1="32075" y1="45283" x2="32075" y2="45283"/>
                          <a14:foregroundMark x1="58491" y1="57233" x2="58491" y2="57233"/>
                          <a14:foregroundMark x1="63522" y1="48428" x2="63522" y2="48428"/>
                          <a14:foregroundMark x1="66038" y1="57862" x2="66038" y2="57862"/>
                          <a14:foregroundMark x1="68553" y1="62893" x2="68553" y2="62893"/>
                          <a14:foregroundMark x1="62264" y1="38365" x2="62264" y2="38365"/>
                          <a14:foregroundMark x1="55346" y1="41509" x2="55346" y2="41509"/>
                          <a14:foregroundMark x1="53459" y1="33333" x2="53459" y2="33333"/>
                          <a14:foregroundMark x1="58491" y1="31447" x2="58491" y2="31447"/>
                          <a14:foregroundMark x1="55346" y1="24528" x2="55346" y2="24528"/>
                          <a14:foregroundMark x1="49686" y1="24528" x2="49686" y2="24528"/>
                          <a14:foregroundMark x1="49686" y1="18239" x2="49686" y2="1823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0132" y="2785829"/>
              <a:ext cx="868473" cy="868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436D9645-32E5-670C-C689-4A8830AC7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7448" y="2056392"/>
              <a:ext cx="2103119" cy="2103120"/>
            </a:xfrm>
            <a:custGeom>
              <a:avLst/>
              <a:gdLst>
                <a:gd name="connsiteX0" fmla="*/ 1893051 w 3547253"/>
                <a:gd name="connsiteY0" fmla="*/ 3339773 h 3547266"/>
                <a:gd name="connsiteX1" fmla="*/ 1915808 w 3547253"/>
                <a:gd name="connsiteY1" fmla="*/ 3542296 h 3547266"/>
                <a:gd name="connsiteX2" fmla="*/ 1780532 w 3547253"/>
                <a:gd name="connsiteY2" fmla="*/ 3547266 h 3547266"/>
                <a:gd name="connsiteX3" fmla="*/ 1757775 w 3547253"/>
                <a:gd name="connsiteY3" fmla="*/ 3344743 h 3547266"/>
                <a:gd name="connsiteX4" fmla="*/ 1771682 w 3547253"/>
                <a:gd name="connsiteY4" fmla="*/ 3344743 h 3547266"/>
                <a:gd name="connsiteX5" fmla="*/ 1893051 w 3547253"/>
                <a:gd name="connsiteY5" fmla="*/ 3339773 h 3547266"/>
                <a:gd name="connsiteX6" fmla="*/ 1398547 w 3547253"/>
                <a:gd name="connsiteY6" fmla="*/ 3295827 h 3547266"/>
                <a:gd name="connsiteX7" fmla="*/ 1531295 w 3547253"/>
                <a:gd name="connsiteY7" fmla="*/ 3322158 h 3547266"/>
                <a:gd name="connsiteX8" fmla="*/ 1506009 w 3547253"/>
                <a:gd name="connsiteY8" fmla="*/ 3525281 h 3547266"/>
                <a:gd name="connsiteX9" fmla="*/ 1373262 w 3547253"/>
                <a:gd name="connsiteY9" fmla="*/ 3500204 h 3547266"/>
                <a:gd name="connsiteX10" fmla="*/ 2253907 w 3547253"/>
                <a:gd name="connsiteY10" fmla="*/ 3268363 h 3547266"/>
                <a:gd name="connsiteX11" fmla="*/ 2322312 w 3547253"/>
                <a:gd name="connsiteY11" fmla="*/ 3460412 h 3547266"/>
                <a:gd name="connsiteX12" fmla="*/ 2192966 w 3547253"/>
                <a:gd name="connsiteY12" fmla="*/ 3497824 h 3547266"/>
                <a:gd name="connsiteX13" fmla="*/ 2125805 w 3547253"/>
                <a:gd name="connsiteY13" fmla="*/ 3304528 h 3547266"/>
                <a:gd name="connsiteX14" fmla="*/ 2253907 w 3547253"/>
                <a:gd name="connsiteY14" fmla="*/ 3268363 h 3547266"/>
                <a:gd name="connsiteX15" fmla="*/ 1056305 w 3547253"/>
                <a:gd name="connsiteY15" fmla="*/ 3169489 h 3547266"/>
                <a:gd name="connsiteX16" fmla="*/ 1179741 w 3547253"/>
                <a:gd name="connsiteY16" fmla="*/ 3224419 h 3547266"/>
                <a:gd name="connsiteX17" fmla="*/ 1106687 w 3547253"/>
                <a:gd name="connsiteY17" fmla="*/ 3415427 h 3547266"/>
                <a:gd name="connsiteX18" fmla="*/ 983251 w 3547253"/>
                <a:gd name="connsiteY18" fmla="*/ 3360497 h 3547266"/>
                <a:gd name="connsiteX19" fmla="*/ 2595223 w 3547253"/>
                <a:gd name="connsiteY19" fmla="*/ 3114557 h 3547266"/>
                <a:gd name="connsiteX20" fmla="*/ 2706816 w 3547253"/>
                <a:gd name="connsiteY20" fmla="*/ 3284869 h 3547266"/>
                <a:gd name="connsiteX21" fmla="*/ 2590208 w 3547253"/>
                <a:gd name="connsiteY21" fmla="*/ 3349513 h 3547266"/>
                <a:gd name="connsiteX22" fmla="*/ 2477361 w 3547253"/>
                <a:gd name="connsiteY22" fmla="*/ 3179201 h 3547266"/>
                <a:gd name="connsiteX23" fmla="*/ 2595223 w 3547253"/>
                <a:gd name="connsiteY23" fmla="*/ 3114557 h 3547266"/>
                <a:gd name="connsiteX24" fmla="*/ 755648 w 3547253"/>
                <a:gd name="connsiteY24" fmla="*/ 2971739 h 3547266"/>
                <a:gd name="connsiteX25" fmla="*/ 861164 w 3547253"/>
                <a:gd name="connsiteY25" fmla="*/ 3054709 h 3547266"/>
                <a:gd name="connsiteX26" fmla="*/ 748200 w 3547253"/>
                <a:gd name="connsiteY26" fmla="*/ 3223162 h 3547266"/>
                <a:gd name="connsiteX27" fmla="*/ 642684 w 3547253"/>
                <a:gd name="connsiteY27" fmla="*/ 3143964 h 3547266"/>
                <a:gd name="connsiteX28" fmla="*/ 2889093 w 3547253"/>
                <a:gd name="connsiteY28" fmla="*/ 2883850 h 3547266"/>
                <a:gd name="connsiteX29" fmla="*/ 3036406 w 3547253"/>
                <a:gd name="connsiteY29" fmla="*/ 3024496 h 3547266"/>
                <a:gd name="connsiteX30" fmla="*/ 2939030 w 3547253"/>
                <a:gd name="connsiteY30" fmla="*/ 3113325 h 3547266"/>
                <a:gd name="connsiteX31" fmla="*/ 2790468 w 3547253"/>
                <a:gd name="connsiteY31" fmla="*/ 2973913 h 3547266"/>
                <a:gd name="connsiteX32" fmla="*/ 2889093 w 3547253"/>
                <a:gd name="connsiteY32" fmla="*/ 2883850 h 3547266"/>
                <a:gd name="connsiteX33" fmla="*/ 513756 w 3547253"/>
                <a:gd name="connsiteY33" fmla="*/ 2708072 h 3547266"/>
                <a:gd name="connsiteX34" fmla="*/ 597488 w 3547253"/>
                <a:gd name="connsiteY34" fmla="*/ 2810947 h 3547266"/>
                <a:gd name="connsiteX35" fmla="*/ 448770 w 3547253"/>
                <a:gd name="connsiteY35" fmla="*/ 2948526 h 3547266"/>
                <a:gd name="connsiteX36" fmla="*/ 362539 w 3547253"/>
                <a:gd name="connsiteY36" fmla="*/ 2845651 h 3547266"/>
                <a:gd name="connsiteX37" fmla="*/ 3118203 w 3547253"/>
                <a:gd name="connsiteY37" fmla="*/ 2587224 h 3547266"/>
                <a:gd name="connsiteX38" fmla="*/ 3294578 w 3547253"/>
                <a:gd name="connsiteY38" fmla="*/ 2690004 h 3547266"/>
                <a:gd name="connsiteX39" fmla="*/ 3222027 w 3547253"/>
                <a:gd name="connsiteY39" fmla="*/ 2800213 h 3547266"/>
                <a:gd name="connsiteX40" fmla="*/ 3043149 w 3547253"/>
                <a:gd name="connsiteY40" fmla="*/ 2697434 h 3547266"/>
                <a:gd name="connsiteX41" fmla="*/ 3118203 w 3547253"/>
                <a:gd name="connsiteY41" fmla="*/ 2587224 h 3547266"/>
                <a:gd name="connsiteX42" fmla="*/ 330644 w 3547253"/>
                <a:gd name="connsiteY42" fmla="*/ 2400461 h 3547266"/>
                <a:gd name="connsiteX43" fmla="*/ 388766 w 3547253"/>
                <a:gd name="connsiteY43" fmla="*/ 2518963 h 3547266"/>
                <a:gd name="connsiteX44" fmla="*/ 213163 w 3547253"/>
                <a:gd name="connsiteY44" fmla="*/ 2618949 h 3547266"/>
                <a:gd name="connsiteX45" fmla="*/ 153804 w 3547253"/>
                <a:gd name="connsiteY45" fmla="*/ 2500447 h 3547266"/>
                <a:gd name="connsiteX46" fmla="*/ 3276245 w 3547253"/>
                <a:gd name="connsiteY46" fmla="*/ 2241162 h 3547266"/>
                <a:gd name="connsiteX47" fmla="*/ 3470351 w 3547253"/>
                <a:gd name="connsiteY47" fmla="*/ 2300926 h 3547266"/>
                <a:gd name="connsiteX48" fmla="*/ 3426521 w 3547253"/>
                <a:gd name="connsiteY48" fmla="*/ 2426680 h 3547266"/>
                <a:gd name="connsiteX49" fmla="*/ 3229910 w 3547253"/>
                <a:gd name="connsiteY49" fmla="*/ 2366916 h 3547266"/>
                <a:gd name="connsiteX50" fmla="*/ 3276245 w 3547253"/>
                <a:gd name="connsiteY50" fmla="*/ 2241162 h 3547266"/>
                <a:gd name="connsiteX51" fmla="*/ 227404 w 3547253"/>
                <a:gd name="connsiteY51" fmla="*/ 2059894 h 3547266"/>
                <a:gd name="connsiteX52" fmla="*/ 256940 w 3547253"/>
                <a:gd name="connsiteY52" fmla="*/ 2189383 h 3547266"/>
                <a:gd name="connsiteX53" fmla="*/ 63726 w 3547253"/>
                <a:gd name="connsiteY53" fmla="*/ 2245412 h 3547266"/>
                <a:gd name="connsiteX54" fmla="*/ 32959 w 3547253"/>
                <a:gd name="connsiteY54" fmla="*/ 2115923 h 3547266"/>
                <a:gd name="connsiteX55" fmla="*/ 3342597 w 3547253"/>
                <a:gd name="connsiteY55" fmla="*/ 1873129 h 3547266"/>
                <a:gd name="connsiteX56" fmla="*/ 3547253 w 3547253"/>
                <a:gd name="connsiteY56" fmla="*/ 1885698 h 3547266"/>
                <a:gd name="connsiteX57" fmla="*/ 3533442 w 3547253"/>
                <a:gd name="connsiteY57" fmla="*/ 2020182 h 3547266"/>
                <a:gd name="connsiteX58" fmla="*/ 3328786 w 3547253"/>
                <a:gd name="connsiteY58" fmla="*/ 2006357 h 3547266"/>
                <a:gd name="connsiteX59" fmla="*/ 3342597 w 3547253"/>
                <a:gd name="connsiteY59" fmla="*/ 1873129 h 3547266"/>
                <a:gd name="connsiteX60" fmla="*/ 207477 w 3547253"/>
                <a:gd name="connsiteY60" fmla="*/ 1708338 h 3547266"/>
                <a:gd name="connsiteX61" fmla="*/ 206220 w 3547253"/>
                <a:gd name="connsiteY61" fmla="*/ 1774159 h 3547266"/>
                <a:gd name="connsiteX62" fmla="*/ 207477 w 3547253"/>
                <a:gd name="connsiteY62" fmla="*/ 1839980 h 3547266"/>
                <a:gd name="connsiteX63" fmla="*/ 1257 w 3547253"/>
                <a:gd name="connsiteY63" fmla="*/ 1849915 h 3547266"/>
                <a:gd name="connsiteX64" fmla="*/ 0 w 3547253"/>
                <a:gd name="connsiteY64" fmla="*/ 1774159 h 3547266"/>
                <a:gd name="connsiteX65" fmla="*/ 1257 w 3547253"/>
                <a:gd name="connsiteY65" fmla="*/ 1717032 h 3547266"/>
                <a:gd name="connsiteX66" fmla="*/ 3518795 w 3547253"/>
                <a:gd name="connsiteY66" fmla="*/ 1461150 h 3547266"/>
                <a:gd name="connsiteX67" fmla="*/ 3536273 w 3547253"/>
                <a:gd name="connsiteY67" fmla="*/ 1593595 h 3547266"/>
                <a:gd name="connsiteX68" fmla="*/ 3335277 w 3547253"/>
                <a:gd name="connsiteY68" fmla="*/ 1630175 h 3547266"/>
                <a:gd name="connsiteX69" fmla="*/ 3317799 w 3547253"/>
                <a:gd name="connsiteY69" fmla="*/ 1495207 h 3547266"/>
                <a:gd name="connsiteX70" fmla="*/ 57233 w 3547253"/>
                <a:gd name="connsiteY70" fmla="*/ 1318330 h 3547266"/>
                <a:gd name="connsiteX71" fmla="*/ 256932 w 3547253"/>
                <a:gd name="connsiteY71" fmla="*/ 1357145 h 3547266"/>
                <a:gd name="connsiteX72" fmla="*/ 227164 w 3547253"/>
                <a:gd name="connsiteY72" fmla="*/ 1487364 h 3547266"/>
                <a:gd name="connsiteX73" fmla="*/ 27464 w 3547253"/>
                <a:gd name="connsiteY73" fmla="*/ 1449801 h 3547266"/>
                <a:gd name="connsiteX74" fmla="*/ 57233 w 3547253"/>
                <a:gd name="connsiteY74" fmla="*/ 1318330 h 3547266"/>
                <a:gd name="connsiteX75" fmla="*/ 3393435 w 3547253"/>
                <a:gd name="connsiteY75" fmla="*/ 1054663 h 3547266"/>
                <a:gd name="connsiteX76" fmla="*/ 3442901 w 3547253"/>
                <a:gd name="connsiteY76" fmla="*/ 1176610 h 3547266"/>
                <a:gd name="connsiteX77" fmla="*/ 3256167 w 3547253"/>
                <a:gd name="connsiteY77" fmla="*/ 1256675 h 3547266"/>
                <a:gd name="connsiteX78" fmla="*/ 3207938 w 3547253"/>
                <a:gd name="connsiteY78" fmla="*/ 1133497 h 3547266"/>
                <a:gd name="connsiteX79" fmla="*/ 206027 w 3547253"/>
                <a:gd name="connsiteY79" fmla="*/ 944802 h 3547266"/>
                <a:gd name="connsiteX80" fmla="*/ 394243 w 3547253"/>
                <a:gd name="connsiteY80" fmla="*/ 1027835 h 3547266"/>
                <a:gd name="connsiteX81" fmla="*/ 335269 w 3547253"/>
                <a:gd name="connsiteY81" fmla="*/ 1146807 h 3547266"/>
                <a:gd name="connsiteX82" fmla="*/ 148308 w 3547253"/>
                <a:gd name="connsiteY82" fmla="*/ 1063774 h 3547266"/>
                <a:gd name="connsiteX83" fmla="*/ 206027 w 3547253"/>
                <a:gd name="connsiteY83" fmla="*/ 944802 h 3547266"/>
                <a:gd name="connsiteX84" fmla="*/ 3179289 w 3547253"/>
                <a:gd name="connsiteY84" fmla="*/ 692122 h 3547266"/>
                <a:gd name="connsiteX85" fmla="*/ 3256135 w 3547253"/>
                <a:gd name="connsiteY85" fmla="*/ 800034 h 3547266"/>
                <a:gd name="connsiteX86" fmla="*/ 3093767 w 3547253"/>
                <a:gd name="connsiteY86" fmla="*/ 921590 h 3547266"/>
                <a:gd name="connsiteX87" fmla="*/ 3015681 w 3547253"/>
                <a:gd name="connsiteY87" fmla="*/ 812438 h 3547266"/>
                <a:gd name="connsiteX88" fmla="*/ 428873 w 3547253"/>
                <a:gd name="connsiteY88" fmla="*/ 615220 h 3547266"/>
                <a:gd name="connsiteX89" fmla="*/ 591993 w 3547253"/>
                <a:gd name="connsiteY89" fmla="*/ 740605 h 3547266"/>
                <a:gd name="connsiteX90" fmla="*/ 507923 w 3547253"/>
                <a:gd name="connsiteY90" fmla="*/ 844674 h 3547266"/>
                <a:gd name="connsiteX91" fmla="*/ 346058 w 3547253"/>
                <a:gd name="connsiteY91" fmla="*/ 720543 h 3547266"/>
                <a:gd name="connsiteX92" fmla="*/ 428873 w 3547253"/>
                <a:gd name="connsiteY92" fmla="*/ 615220 h 3547266"/>
                <a:gd name="connsiteX93" fmla="*/ 2881558 w 3547253"/>
                <a:gd name="connsiteY93" fmla="*/ 390008 h 3547266"/>
                <a:gd name="connsiteX94" fmla="*/ 2981491 w 3547253"/>
                <a:gd name="connsiteY94" fmla="*/ 479095 h 3547266"/>
                <a:gd name="connsiteX95" fmla="*/ 2851948 w 3547253"/>
                <a:gd name="connsiteY95" fmla="*/ 635939 h 3547266"/>
                <a:gd name="connsiteX96" fmla="*/ 2752015 w 3547253"/>
                <a:gd name="connsiteY96" fmla="*/ 548107 h 3547266"/>
                <a:gd name="connsiteX97" fmla="*/ 726249 w 3547253"/>
                <a:gd name="connsiteY97" fmla="*/ 340566 h 3547266"/>
                <a:gd name="connsiteX98" fmla="*/ 855658 w 3547253"/>
                <a:gd name="connsiteY98" fmla="*/ 497542 h 3547266"/>
                <a:gd name="connsiteX99" fmla="*/ 750121 w 3547253"/>
                <a:gd name="connsiteY99" fmla="*/ 581013 h 3547266"/>
                <a:gd name="connsiteX100" fmla="*/ 620712 w 3547253"/>
                <a:gd name="connsiteY100" fmla="*/ 422792 h 3547266"/>
                <a:gd name="connsiteX101" fmla="*/ 726249 w 3547253"/>
                <a:gd name="connsiteY101" fmla="*/ 340566 h 3547266"/>
                <a:gd name="connsiteX102" fmla="*/ 2532162 w 3547253"/>
                <a:gd name="connsiteY102" fmla="*/ 170284 h 3547266"/>
                <a:gd name="connsiteX103" fmla="*/ 2651877 w 3547253"/>
                <a:gd name="connsiteY103" fmla="*/ 229474 h 3547266"/>
                <a:gd name="connsiteX104" fmla="*/ 2559885 w 3547253"/>
                <a:gd name="connsiteY104" fmla="*/ 410744 h 3547266"/>
                <a:gd name="connsiteX105" fmla="*/ 2438910 w 3547253"/>
                <a:gd name="connsiteY105" fmla="*/ 349088 h 3547266"/>
                <a:gd name="connsiteX106" fmla="*/ 1083519 w 3547253"/>
                <a:gd name="connsiteY106" fmla="*/ 142818 h 3547266"/>
                <a:gd name="connsiteX107" fmla="*/ 1174252 w 3547253"/>
                <a:gd name="connsiteY107" fmla="*/ 326906 h 3547266"/>
                <a:gd name="connsiteX108" fmla="*/ 1050754 w 3547253"/>
                <a:gd name="connsiteY108" fmla="*/ 383259 h 3547266"/>
                <a:gd name="connsiteX109" fmla="*/ 961281 w 3547253"/>
                <a:gd name="connsiteY109" fmla="*/ 199171 h 3547266"/>
                <a:gd name="connsiteX110" fmla="*/ 1083519 w 3547253"/>
                <a:gd name="connsiteY110" fmla="*/ 142818 h 3547266"/>
                <a:gd name="connsiteX111" fmla="*/ 2134066 w 3547253"/>
                <a:gd name="connsiteY111" fmla="*/ 32957 h 3547266"/>
                <a:gd name="connsiteX112" fmla="*/ 2261905 w 3547253"/>
                <a:gd name="connsiteY112" fmla="*/ 65207 h 3547266"/>
                <a:gd name="connsiteX113" fmla="*/ 2215195 w 3547253"/>
                <a:gd name="connsiteY113" fmla="*/ 262425 h 3547266"/>
                <a:gd name="connsiteX114" fmla="*/ 2087356 w 3547253"/>
                <a:gd name="connsiteY114" fmla="*/ 231416 h 3547266"/>
                <a:gd name="connsiteX115" fmla="*/ 1471200 w 3547253"/>
                <a:gd name="connsiteY115" fmla="*/ 27467 h 3547266"/>
                <a:gd name="connsiteX116" fmla="*/ 1514833 w 3547253"/>
                <a:gd name="connsiteY116" fmla="*/ 224218 h 3547266"/>
                <a:gd name="connsiteX117" fmla="*/ 1383935 w 3547253"/>
                <a:gd name="connsiteY117" fmla="*/ 251442 h 3547266"/>
                <a:gd name="connsiteX118" fmla="*/ 1340302 w 3547253"/>
                <a:gd name="connsiteY118" fmla="*/ 53453 h 3547266"/>
                <a:gd name="connsiteX119" fmla="*/ 1471200 w 3547253"/>
                <a:gd name="connsiteY119" fmla="*/ 27467 h 3547266"/>
                <a:gd name="connsiteX120" fmla="*/ 1719320 w 3547253"/>
                <a:gd name="connsiteY120" fmla="*/ 0 h 3547266"/>
                <a:gd name="connsiteX121" fmla="*/ 1769368 w 3547253"/>
                <a:gd name="connsiteY121" fmla="*/ 0 h 3547266"/>
                <a:gd name="connsiteX122" fmla="*/ 1849932 w 3547253"/>
                <a:gd name="connsiteY122" fmla="*/ 1258 h 3547266"/>
                <a:gd name="connsiteX123" fmla="*/ 1849932 w 3547253"/>
                <a:gd name="connsiteY123" fmla="*/ 207478 h 3547266"/>
                <a:gd name="connsiteX124" fmla="*/ 1769368 w 3547253"/>
                <a:gd name="connsiteY124" fmla="*/ 204963 h 3547266"/>
                <a:gd name="connsiteX125" fmla="*/ 1719320 w 3547253"/>
                <a:gd name="connsiteY125" fmla="*/ 206220 h 354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547253" h="3547266">
                  <a:moveTo>
                    <a:pt x="1893051" y="3339773"/>
                  </a:moveTo>
                  <a:lnTo>
                    <a:pt x="1915808" y="3542296"/>
                  </a:lnTo>
                  <a:cubicBezTo>
                    <a:pt x="1871559" y="3544781"/>
                    <a:pt x="1826045" y="3547266"/>
                    <a:pt x="1780532" y="3547266"/>
                  </a:cubicBezTo>
                  <a:lnTo>
                    <a:pt x="1757775" y="3344743"/>
                  </a:lnTo>
                  <a:cubicBezTo>
                    <a:pt x="1762832" y="3344743"/>
                    <a:pt x="1767889" y="3344743"/>
                    <a:pt x="1771682" y="3344743"/>
                  </a:cubicBezTo>
                  <a:cubicBezTo>
                    <a:pt x="1813403" y="3344743"/>
                    <a:pt x="1853859" y="3342258"/>
                    <a:pt x="1893051" y="3339773"/>
                  </a:cubicBezTo>
                  <a:close/>
                  <a:moveTo>
                    <a:pt x="1398547" y="3295827"/>
                  </a:moveTo>
                  <a:cubicBezTo>
                    <a:pt x="1442796" y="3307112"/>
                    <a:pt x="1487045" y="3314635"/>
                    <a:pt x="1531295" y="3322158"/>
                  </a:cubicBezTo>
                  <a:lnTo>
                    <a:pt x="1506009" y="3525281"/>
                  </a:lnTo>
                  <a:cubicBezTo>
                    <a:pt x="1461760" y="3519012"/>
                    <a:pt x="1416247" y="3510235"/>
                    <a:pt x="1373262" y="3500204"/>
                  </a:cubicBezTo>
                  <a:close/>
                  <a:moveTo>
                    <a:pt x="2253907" y="3268363"/>
                  </a:moveTo>
                  <a:lnTo>
                    <a:pt x="2322312" y="3460412"/>
                  </a:lnTo>
                  <a:cubicBezTo>
                    <a:pt x="2280025" y="3474130"/>
                    <a:pt x="2236495" y="3486601"/>
                    <a:pt x="2192966" y="3497824"/>
                  </a:cubicBezTo>
                  <a:lnTo>
                    <a:pt x="2125805" y="3304528"/>
                  </a:lnTo>
                  <a:cubicBezTo>
                    <a:pt x="2169335" y="3293305"/>
                    <a:pt x="2211621" y="3282081"/>
                    <a:pt x="2253907" y="3268363"/>
                  </a:cubicBezTo>
                  <a:close/>
                  <a:moveTo>
                    <a:pt x="1056305" y="3169489"/>
                  </a:moveTo>
                  <a:cubicBezTo>
                    <a:pt x="1096611" y="3189464"/>
                    <a:pt x="1136916" y="3206942"/>
                    <a:pt x="1179741" y="3224419"/>
                  </a:cubicBezTo>
                  <a:lnTo>
                    <a:pt x="1106687" y="3415427"/>
                  </a:lnTo>
                  <a:cubicBezTo>
                    <a:pt x="1065122" y="3399197"/>
                    <a:pt x="1023557" y="3380471"/>
                    <a:pt x="983251" y="3360497"/>
                  </a:cubicBezTo>
                  <a:close/>
                  <a:moveTo>
                    <a:pt x="2595223" y="3114557"/>
                  </a:moveTo>
                  <a:lnTo>
                    <a:pt x="2706816" y="3284869"/>
                  </a:lnTo>
                  <a:cubicBezTo>
                    <a:pt x="2669201" y="3307246"/>
                    <a:pt x="2630331" y="3329623"/>
                    <a:pt x="2590208" y="3349513"/>
                  </a:cubicBezTo>
                  <a:lnTo>
                    <a:pt x="2477361" y="3179201"/>
                  </a:lnTo>
                  <a:cubicBezTo>
                    <a:pt x="2518738" y="3159311"/>
                    <a:pt x="2557608" y="3138177"/>
                    <a:pt x="2595223" y="3114557"/>
                  </a:cubicBezTo>
                  <a:close/>
                  <a:moveTo>
                    <a:pt x="755648" y="2971739"/>
                  </a:moveTo>
                  <a:cubicBezTo>
                    <a:pt x="789165" y="3000653"/>
                    <a:pt x="825165" y="3028309"/>
                    <a:pt x="861164" y="3054709"/>
                  </a:cubicBezTo>
                  <a:lnTo>
                    <a:pt x="748200" y="3223162"/>
                  </a:lnTo>
                  <a:cubicBezTo>
                    <a:pt x="710959" y="3199277"/>
                    <a:pt x="676201" y="3171620"/>
                    <a:pt x="642684" y="3143964"/>
                  </a:cubicBezTo>
                  <a:close/>
                  <a:moveTo>
                    <a:pt x="2889093" y="2883850"/>
                  </a:moveTo>
                  <a:lnTo>
                    <a:pt x="3036406" y="3024496"/>
                  </a:lnTo>
                  <a:cubicBezTo>
                    <a:pt x="3005195" y="3055339"/>
                    <a:pt x="2972737" y="3084949"/>
                    <a:pt x="2939030" y="3113325"/>
                  </a:cubicBezTo>
                  <a:lnTo>
                    <a:pt x="2790468" y="2973913"/>
                  </a:lnTo>
                  <a:cubicBezTo>
                    <a:pt x="2825424" y="2945537"/>
                    <a:pt x="2857883" y="2914694"/>
                    <a:pt x="2889093" y="2883850"/>
                  </a:cubicBezTo>
                  <a:close/>
                  <a:moveTo>
                    <a:pt x="513756" y="2708072"/>
                  </a:moveTo>
                  <a:cubicBezTo>
                    <a:pt x="540001" y="2744016"/>
                    <a:pt x="567495" y="2777482"/>
                    <a:pt x="597488" y="2810947"/>
                  </a:cubicBezTo>
                  <a:lnTo>
                    <a:pt x="448770" y="2948526"/>
                  </a:lnTo>
                  <a:cubicBezTo>
                    <a:pt x="418777" y="2916300"/>
                    <a:pt x="390033" y="2881595"/>
                    <a:pt x="362539" y="2845651"/>
                  </a:cubicBezTo>
                  <a:close/>
                  <a:moveTo>
                    <a:pt x="3118203" y="2587224"/>
                  </a:moveTo>
                  <a:lnTo>
                    <a:pt x="3294578" y="2690004"/>
                  </a:lnTo>
                  <a:cubicBezTo>
                    <a:pt x="3270811" y="2727153"/>
                    <a:pt x="3245794" y="2764302"/>
                    <a:pt x="3222027" y="2800213"/>
                  </a:cubicBezTo>
                  <a:lnTo>
                    <a:pt x="3043149" y="2697434"/>
                  </a:lnTo>
                  <a:cubicBezTo>
                    <a:pt x="3069418" y="2661523"/>
                    <a:pt x="3094436" y="2625612"/>
                    <a:pt x="3118203" y="2587224"/>
                  </a:cubicBezTo>
                  <a:close/>
                  <a:moveTo>
                    <a:pt x="330644" y="2400461"/>
                  </a:moveTo>
                  <a:cubicBezTo>
                    <a:pt x="349194" y="2441196"/>
                    <a:pt x="367743" y="2480697"/>
                    <a:pt x="388766" y="2518963"/>
                  </a:cubicBezTo>
                  <a:lnTo>
                    <a:pt x="213163" y="2618949"/>
                  </a:lnTo>
                  <a:cubicBezTo>
                    <a:pt x="192140" y="2579448"/>
                    <a:pt x="172354" y="2539948"/>
                    <a:pt x="153804" y="2500447"/>
                  </a:cubicBezTo>
                  <a:close/>
                  <a:moveTo>
                    <a:pt x="3276245" y="2241162"/>
                  </a:moveTo>
                  <a:lnTo>
                    <a:pt x="3470351" y="2300926"/>
                  </a:lnTo>
                  <a:cubicBezTo>
                    <a:pt x="3457828" y="2343259"/>
                    <a:pt x="3442800" y="2385592"/>
                    <a:pt x="3426521" y="2426680"/>
                  </a:cubicBezTo>
                  <a:lnTo>
                    <a:pt x="3229910" y="2366916"/>
                  </a:lnTo>
                  <a:cubicBezTo>
                    <a:pt x="3246190" y="2325828"/>
                    <a:pt x="3261218" y="2284740"/>
                    <a:pt x="3276245" y="2241162"/>
                  </a:cubicBezTo>
                  <a:close/>
                  <a:moveTo>
                    <a:pt x="227404" y="2059894"/>
                  </a:moveTo>
                  <a:cubicBezTo>
                    <a:pt x="236019" y="2103472"/>
                    <a:pt x="245864" y="2147050"/>
                    <a:pt x="256940" y="2189383"/>
                  </a:cubicBezTo>
                  <a:lnTo>
                    <a:pt x="63726" y="2245412"/>
                  </a:lnTo>
                  <a:cubicBezTo>
                    <a:pt x="52650" y="2203079"/>
                    <a:pt x="42804" y="2159501"/>
                    <a:pt x="32959" y="2115923"/>
                  </a:cubicBezTo>
                  <a:close/>
                  <a:moveTo>
                    <a:pt x="3342597" y="1873129"/>
                  </a:moveTo>
                  <a:lnTo>
                    <a:pt x="3547253" y="1885698"/>
                  </a:lnTo>
                  <a:cubicBezTo>
                    <a:pt x="3544742" y="1930945"/>
                    <a:pt x="3539719" y="1976192"/>
                    <a:pt x="3533442" y="2020182"/>
                  </a:cubicBezTo>
                  <a:lnTo>
                    <a:pt x="3328786" y="2006357"/>
                  </a:lnTo>
                  <a:cubicBezTo>
                    <a:pt x="3335064" y="1962367"/>
                    <a:pt x="3338831" y="1918376"/>
                    <a:pt x="3342597" y="1873129"/>
                  </a:cubicBezTo>
                  <a:close/>
                  <a:moveTo>
                    <a:pt x="207477" y="1708338"/>
                  </a:moveTo>
                  <a:cubicBezTo>
                    <a:pt x="206220" y="1729451"/>
                    <a:pt x="206220" y="1751805"/>
                    <a:pt x="206220" y="1774159"/>
                  </a:cubicBezTo>
                  <a:cubicBezTo>
                    <a:pt x="206220" y="1795272"/>
                    <a:pt x="206220" y="1818868"/>
                    <a:pt x="207477" y="1839980"/>
                  </a:cubicBezTo>
                  <a:lnTo>
                    <a:pt x="1257" y="1849915"/>
                  </a:lnTo>
                  <a:cubicBezTo>
                    <a:pt x="0" y="1825077"/>
                    <a:pt x="0" y="1798997"/>
                    <a:pt x="0" y="1774159"/>
                  </a:cubicBezTo>
                  <a:cubicBezTo>
                    <a:pt x="0" y="1754289"/>
                    <a:pt x="0" y="1735660"/>
                    <a:pt x="1257" y="1717032"/>
                  </a:cubicBezTo>
                  <a:close/>
                  <a:moveTo>
                    <a:pt x="3518795" y="1461150"/>
                  </a:moveTo>
                  <a:cubicBezTo>
                    <a:pt x="3526285" y="1504037"/>
                    <a:pt x="3532528" y="1549447"/>
                    <a:pt x="3536273" y="1593595"/>
                  </a:cubicBezTo>
                  <a:lnTo>
                    <a:pt x="3335277" y="1630175"/>
                  </a:lnTo>
                  <a:cubicBezTo>
                    <a:pt x="3331532" y="1583504"/>
                    <a:pt x="3325290" y="1539356"/>
                    <a:pt x="3317799" y="1495207"/>
                  </a:cubicBezTo>
                  <a:close/>
                  <a:moveTo>
                    <a:pt x="57233" y="1318330"/>
                  </a:moveTo>
                  <a:lnTo>
                    <a:pt x="256932" y="1357145"/>
                  </a:lnTo>
                  <a:cubicBezTo>
                    <a:pt x="245769" y="1399717"/>
                    <a:pt x="234606" y="1443541"/>
                    <a:pt x="227164" y="1487364"/>
                  </a:cubicBezTo>
                  <a:lnTo>
                    <a:pt x="27464" y="1449801"/>
                  </a:lnTo>
                  <a:cubicBezTo>
                    <a:pt x="36146" y="1404725"/>
                    <a:pt x="46069" y="1360902"/>
                    <a:pt x="57233" y="1318330"/>
                  </a:cubicBezTo>
                  <a:close/>
                  <a:moveTo>
                    <a:pt x="3393435" y="1054663"/>
                  </a:moveTo>
                  <a:cubicBezTo>
                    <a:pt x="3410748" y="1094080"/>
                    <a:pt x="3428061" y="1134729"/>
                    <a:pt x="3442901" y="1176610"/>
                  </a:cubicBezTo>
                  <a:lnTo>
                    <a:pt x="3256167" y="1256675"/>
                  </a:lnTo>
                  <a:cubicBezTo>
                    <a:pt x="3241328" y="1214795"/>
                    <a:pt x="3225251" y="1172914"/>
                    <a:pt x="3207938" y="1133497"/>
                  </a:cubicBezTo>
                  <a:close/>
                  <a:moveTo>
                    <a:pt x="206027" y="944802"/>
                  </a:moveTo>
                  <a:lnTo>
                    <a:pt x="394243" y="1027835"/>
                  </a:lnTo>
                  <a:cubicBezTo>
                    <a:pt x="372912" y="1066253"/>
                    <a:pt x="352836" y="1105910"/>
                    <a:pt x="335269" y="1146807"/>
                  </a:cubicBezTo>
                  <a:lnTo>
                    <a:pt x="148308" y="1063774"/>
                  </a:lnTo>
                  <a:cubicBezTo>
                    <a:pt x="165875" y="1022878"/>
                    <a:pt x="184696" y="984460"/>
                    <a:pt x="206027" y="944802"/>
                  </a:cubicBezTo>
                  <a:close/>
                  <a:moveTo>
                    <a:pt x="3179289" y="692122"/>
                  </a:moveTo>
                  <a:cubicBezTo>
                    <a:pt x="3206557" y="726852"/>
                    <a:pt x="3232585" y="764063"/>
                    <a:pt x="3256135" y="800034"/>
                  </a:cubicBezTo>
                  <a:lnTo>
                    <a:pt x="3093767" y="921590"/>
                  </a:lnTo>
                  <a:cubicBezTo>
                    <a:pt x="3068978" y="884379"/>
                    <a:pt x="3042949" y="847168"/>
                    <a:pt x="3015681" y="812438"/>
                  </a:cubicBezTo>
                  <a:close/>
                  <a:moveTo>
                    <a:pt x="428873" y="615220"/>
                  </a:moveTo>
                  <a:lnTo>
                    <a:pt x="591993" y="740605"/>
                  </a:lnTo>
                  <a:cubicBezTo>
                    <a:pt x="563133" y="774459"/>
                    <a:pt x="534274" y="808313"/>
                    <a:pt x="507923" y="844674"/>
                  </a:cubicBezTo>
                  <a:lnTo>
                    <a:pt x="346058" y="720543"/>
                  </a:lnTo>
                  <a:cubicBezTo>
                    <a:pt x="371153" y="684182"/>
                    <a:pt x="400013" y="649074"/>
                    <a:pt x="428873" y="615220"/>
                  </a:cubicBezTo>
                  <a:close/>
                  <a:moveTo>
                    <a:pt x="2881558" y="390008"/>
                  </a:moveTo>
                  <a:cubicBezTo>
                    <a:pt x="2916102" y="418867"/>
                    <a:pt x="2949413" y="447727"/>
                    <a:pt x="2981491" y="479095"/>
                  </a:cubicBezTo>
                  <a:lnTo>
                    <a:pt x="2851948" y="635939"/>
                  </a:lnTo>
                  <a:cubicBezTo>
                    <a:pt x="2819871" y="604571"/>
                    <a:pt x="2786560" y="575711"/>
                    <a:pt x="2752015" y="548107"/>
                  </a:cubicBezTo>
                  <a:close/>
                  <a:moveTo>
                    <a:pt x="726249" y="340566"/>
                  </a:moveTo>
                  <a:lnTo>
                    <a:pt x="855658" y="497542"/>
                  </a:lnTo>
                  <a:cubicBezTo>
                    <a:pt x="819223" y="523705"/>
                    <a:pt x="784044" y="552359"/>
                    <a:pt x="750121" y="581013"/>
                  </a:cubicBezTo>
                  <a:lnTo>
                    <a:pt x="620712" y="422792"/>
                  </a:lnTo>
                  <a:cubicBezTo>
                    <a:pt x="654635" y="394137"/>
                    <a:pt x="689814" y="365483"/>
                    <a:pt x="726249" y="340566"/>
                  </a:cubicBezTo>
                  <a:close/>
                  <a:moveTo>
                    <a:pt x="2532162" y="170284"/>
                  </a:moveTo>
                  <a:cubicBezTo>
                    <a:pt x="2573747" y="187548"/>
                    <a:pt x="2612812" y="208511"/>
                    <a:pt x="2651877" y="229474"/>
                  </a:cubicBezTo>
                  <a:lnTo>
                    <a:pt x="2559885" y="410744"/>
                  </a:lnTo>
                  <a:cubicBezTo>
                    <a:pt x="2519560" y="388548"/>
                    <a:pt x="2480495" y="367585"/>
                    <a:pt x="2438910" y="349088"/>
                  </a:cubicBezTo>
                  <a:close/>
                  <a:moveTo>
                    <a:pt x="1083519" y="142818"/>
                  </a:moveTo>
                  <a:lnTo>
                    <a:pt x="1174252" y="326906"/>
                  </a:lnTo>
                  <a:cubicBezTo>
                    <a:pt x="1131405" y="344438"/>
                    <a:pt x="1091080" y="363222"/>
                    <a:pt x="1050754" y="383259"/>
                  </a:cubicBezTo>
                  <a:lnTo>
                    <a:pt x="961281" y="199171"/>
                  </a:lnTo>
                  <a:cubicBezTo>
                    <a:pt x="1001607" y="179135"/>
                    <a:pt x="1043193" y="160350"/>
                    <a:pt x="1083519" y="142818"/>
                  </a:cubicBezTo>
                  <a:close/>
                  <a:moveTo>
                    <a:pt x="2134066" y="32957"/>
                  </a:moveTo>
                  <a:cubicBezTo>
                    <a:pt x="2177089" y="41640"/>
                    <a:pt x="2218882" y="52803"/>
                    <a:pt x="2261905" y="65207"/>
                  </a:cubicBezTo>
                  <a:lnTo>
                    <a:pt x="2215195" y="262425"/>
                  </a:lnTo>
                  <a:cubicBezTo>
                    <a:pt x="2172172" y="250021"/>
                    <a:pt x="2130379" y="238858"/>
                    <a:pt x="2087356" y="231416"/>
                  </a:cubicBezTo>
                  <a:close/>
                  <a:moveTo>
                    <a:pt x="1471200" y="27467"/>
                  </a:moveTo>
                  <a:lnTo>
                    <a:pt x="1514833" y="224218"/>
                  </a:lnTo>
                  <a:cubicBezTo>
                    <a:pt x="1471200" y="231643"/>
                    <a:pt x="1427568" y="241542"/>
                    <a:pt x="1383935" y="251442"/>
                  </a:cubicBezTo>
                  <a:lnTo>
                    <a:pt x="1340302" y="53453"/>
                  </a:lnTo>
                  <a:cubicBezTo>
                    <a:pt x="1383935" y="43554"/>
                    <a:pt x="1426321" y="34892"/>
                    <a:pt x="1471200" y="27467"/>
                  </a:cubicBezTo>
                  <a:close/>
                  <a:moveTo>
                    <a:pt x="1719320" y="0"/>
                  </a:moveTo>
                  <a:cubicBezTo>
                    <a:pt x="1736410" y="0"/>
                    <a:pt x="1752278" y="0"/>
                    <a:pt x="1769368" y="0"/>
                  </a:cubicBezTo>
                  <a:cubicBezTo>
                    <a:pt x="1796223" y="0"/>
                    <a:pt x="1823078" y="0"/>
                    <a:pt x="1849932" y="1258"/>
                  </a:cubicBezTo>
                  <a:lnTo>
                    <a:pt x="1849932" y="207478"/>
                  </a:lnTo>
                  <a:cubicBezTo>
                    <a:pt x="1823078" y="206220"/>
                    <a:pt x="1796223" y="204963"/>
                    <a:pt x="1769368" y="204963"/>
                  </a:cubicBezTo>
                  <a:cubicBezTo>
                    <a:pt x="1752278" y="204963"/>
                    <a:pt x="1736410" y="206220"/>
                    <a:pt x="1719320" y="206220"/>
                  </a:cubicBezTo>
                  <a:close/>
                </a:path>
              </a:pathLst>
            </a:custGeom>
            <a:solidFill>
              <a:schemeClr val="accent1">
                <a:alpha val="19828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3A03A49-3092-3DD1-732E-2F64198A739E}"/>
              </a:ext>
            </a:extLst>
          </p:cNvPr>
          <p:cNvGrpSpPr/>
          <p:nvPr/>
        </p:nvGrpSpPr>
        <p:grpSpPr>
          <a:xfrm>
            <a:off x="308156" y="2774980"/>
            <a:ext cx="1446904" cy="1446904"/>
            <a:chOff x="16172700" y="3235032"/>
            <a:chExt cx="2103120" cy="2103120"/>
          </a:xfrm>
        </p:grpSpPr>
        <p:sp>
          <p:nvSpPr>
            <p:cNvPr id="49" name="Freeform 158">
              <a:extLst>
                <a:ext uri="{FF2B5EF4-FFF2-40B4-BE49-F238E27FC236}">
                  <a16:creationId xmlns:a16="http://schemas.microsoft.com/office/drawing/2014/main" id="{B6383D76-0F27-BDA1-95ED-90EF72FCB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2700" y="3235032"/>
              <a:ext cx="2103120" cy="2103120"/>
            </a:xfrm>
            <a:custGeom>
              <a:avLst/>
              <a:gdLst>
                <a:gd name="T0" fmla="*/ 2849 w 2850"/>
                <a:gd name="T1" fmla="*/ 1425 h 2849"/>
                <a:gd name="T2" fmla="*/ 2849 w 2850"/>
                <a:gd name="T3" fmla="*/ 1425 h 2849"/>
                <a:gd name="T4" fmla="*/ 1425 w 2850"/>
                <a:gd name="T5" fmla="*/ 2848 h 2849"/>
                <a:gd name="T6" fmla="*/ 1425 w 2850"/>
                <a:gd name="T7" fmla="*/ 2848 h 2849"/>
                <a:gd name="T8" fmla="*/ 0 w 2850"/>
                <a:gd name="T9" fmla="*/ 1425 h 2849"/>
                <a:gd name="T10" fmla="*/ 0 w 2850"/>
                <a:gd name="T11" fmla="*/ 1425 h 2849"/>
                <a:gd name="T12" fmla="*/ 1425 w 2850"/>
                <a:gd name="T13" fmla="*/ 0 h 2849"/>
                <a:gd name="T14" fmla="*/ 1425 w 2850"/>
                <a:gd name="T15" fmla="*/ 0 h 2849"/>
                <a:gd name="T16" fmla="*/ 2849 w 2850"/>
                <a:gd name="T17" fmla="*/ 1425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0" h="2849">
                  <a:moveTo>
                    <a:pt x="2849" y="1425"/>
                  </a:moveTo>
                  <a:lnTo>
                    <a:pt x="2849" y="1425"/>
                  </a:lnTo>
                  <a:cubicBezTo>
                    <a:pt x="2849" y="2211"/>
                    <a:pt x="2212" y="2848"/>
                    <a:pt x="1425" y="2848"/>
                  </a:cubicBezTo>
                  <a:lnTo>
                    <a:pt x="1425" y="2848"/>
                  </a:lnTo>
                  <a:cubicBezTo>
                    <a:pt x="638" y="2848"/>
                    <a:pt x="0" y="2211"/>
                    <a:pt x="0" y="1425"/>
                  </a:cubicBezTo>
                  <a:lnTo>
                    <a:pt x="0" y="1425"/>
                  </a:lnTo>
                  <a:cubicBezTo>
                    <a:pt x="0" y="638"/>
                    <a:pt x="638" y="0"/>
                    <a:pt x="1425" y="0"/>
                  </a:cubicBezTo>
                  <a:lnTo>
                    <a:pt x="1425" y="0"/>
                  </a:lnTo>
                  <a:cubicBezTo>
                    <a:pt x="2212" y="0"/>
                    <a:pt x="2849" y="638"/>
                    <a:pt x="2849" y="1425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3373C39F-2271-A368-BE2A-2456A4A2D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2701" y="3235032"/>
              <a:ext cx="2103119" cy="2103120"/>
            </a:xfrm>
            <a:custGeom>
              <a:avLst/>
              <a:gdLst>
                <a:gd name="connsiteX0" fmla="*/ 1893051 w 3547253"/>
                <a:gd name="connsiteY0" fmla="*/ 3339773 h 3547266"/>
                <a:gd name="connsiteX1" fmla="*/ 1915808 w 3547253"/>
                <a:gd name="connsiteY1" fmla="*/ 3542296 h 3547266"/>
                <a:gd name="connsiteX2" fmla="*/ 1780532 w 3547253"/>
                <a:gd name="connsiteY2" fmla="*/ 3547266 h 3547266"/>
                <a:gd name="connsiteX3" fmla="*/ 1757775 w 3547253"/>
                <a:gd name="connsiteY3" fmla="*/ 3344743 h 3547266"/>
                <a:gd name="connsiteX4" fmla="*/ 1771682 w 3547253"/>
                <a:gd name="connsiteY4" fmla="*/ 3344743 h 3547266"/>
                <a:gd name="connsiteX5" fmla="*/ 1893051 w 3547253"/>
                <a:gd name="connsiteY5" fmla="*/ 3339773 h 3547266"/>
                <a:gd name="connsiteX6" fmla="*/ 1398547 w 3547253"/>
                <a:gd name="connsiteY6" fmla="*/ 3295827 h 3547266"/>
                <a:gd name="connsiteX7" fmla="*/ 1531295 w 3547253"/>
                <a:gd name="connsiteY7" fmla="*/ 3322158 h 3547266"/>
                <a:gd name="connsiteX8" fmla="*/ 1506009 w 3547253"/>
                <a:gd name="connsiteY8" fmla="*/ 3525281 h 3547266"/>
                <a:gd name="connsiteX9" fmla="*/ 1373262 w 3547253"/>
                <a:gd name="connsiteY9" fmla="*/ 3500204 h 3547266"/>
                <a:gd name="connsiteX10" fmla="*/ 2253907 w 3547253"/>
                <a:gd name="connsiteY10" fmla="*/ 3268363 h 3547266"/>
                <a:gd name="connsiteX11" fmla="*/ 2322312 w 3547253"/>
                <a:gd name="connsiteY11" fmla="*/ 3460412 h 3547266"/>
                <a:gd name="connsiteX12" fmla="*/ 2192966 w 3547253"/>
                <a:gd name="connsiteY12" fmla="*/ 3497824 h 3547266"/>
                <a:gd name="connsiteX13" fmla="*/ 2125805 w 3547253"/>
                <a:gd name="connsiteY13" fmla="*/ 3304528 h 3547266"/>
                <a:gd name="connsiteX14" fmla="*/ 2253907 w 3547253"/>
                <a:gd name="connsiteY14" fmla="*/ 3268363 h 3547266"/>
                <a:gd name="connsiteX15" fmla="*/ 1056305 w 3547253"/>
                <a:gd name="connsiteY15" fmla="*/ 3169489 h 3547266"/>
                <a:gd name="connsiteX16" fmla="*/ 1179741 w 3547253"/>
                <a:gd name="connsiteY16" fmla="*/ 3224419 h 3547266"/>
                <a:gd name="connsiteX17" fmla="*/ 1106687 w 3547253"/>
                <a:gd name="connsiteY17" fmla="*/ 3415427 h 3547266"/>
                <a:gd name="connsiteX18" fmla="*/ 983251 w 3547253"/>
                <a:gd name="connsiteY18" fmla="*/ 3360497 h 3547266"/>
                <a:gd name="connsiteX19" fmla="*/ 2595223 w 3547253"/>
                <a:gd name="connsiteY19" fmla="*/ 3114557 h 3547266"/>
                <a:gd name="connsiteX20" fmla="*/ 2706816 w 3547253"/>
                <a:gd name="connsiteY20" fmla="*/ 3284869 h 3547266"/>
                <a:gd name="connsiteX21" fmla="*/ 2590208 w 3547253"/>
                <a:gd name="connsiteY21" fmla="*/ 3349513 h 3547266"/>
                <a:gd name="connsiteX22" fmla="*/ 2477361 w 3547253"/>
                <a:gd name="connsiteY22" fmla="*/ 3179201 h 3547266"/>
                <a:gd name="connsiteX23" fmla="*/ 2595223 w 3547253"/>
                <a:gd name="connsiteY23" fmla="*/ 3114557 h 3547266"/>
                <a:gd name="connsiteX24" fmla="*/ 755648 w 3547253"/>
                <a:gd name="connsiteY24" fmla="*/ 2971739 h 3547266"/>
                <a:gd name="connsiteX25" fmla="*/ 861164 w 3547253"/>
                <a:gd name="connsiteY25" fmla="*/ 3054709 h 3547266"/>
                <a:gd name="connsiteX26" fmla="*/ 748200 w 3547253"/>
                <a:gd name="connsiteY26" fmla="*/ 3223162 h 3547266"/>
                <a:gd name="connsiteX27" fmla="*/ 642684 w 3547253"/>
                <a:gd name="connsiteY27" fmla="*/ 3143964 h 3547266"/>
                <a:gd name="connsiteX28" fmla="*/ 2889093 w 3547253"/>
                <a:gd name="connsiteY28" fmla="*/ 2883850 h 3547266"/>
                <a:gd name="connsiteX29" fmla="*/ 3036406 w 3547253"/>
                <a:gd name="connsiteY29" fmla="*/ 3024496 h 3547266"/>
                <a:gd name="connsiteX30" fmla="*/ 2939030 w 3547253"/>
                <a:gd name="connsiteY30" fmla="*/ 3113325 h 3547266"/>
                <a:gd name="connsiteX31" fmla="*/ 2790468 w 3547253"/>
                <a:gd name="connsiteY31" fmla="*/ 2973913 h 3547266"/>
                <a:gd name="connsiteX32" fmla="*/ 2889093 w 3547253"/>
                <a:gd name="connsiteY32" fmla="*/ 2883850 h 3547266"/>
                <a:gd name="connsiteX33" fmla="*/ 513756 w 3547253"/>
                <a:gd name="connsiteY33" fmla="*/ 2708072 h 3547266"/>
                <a:gd name="connsiteX34" fmla="*/ 597488 w 3547253"/>
                <a:gd name="connsiteY34" fmla="*/ 2810947 h 3547266"/>
                <a:gd name="connsiteX35" fmla="*/ 448770 w 3547253"/>
                <a:gd name="connsiteY35" fmla="*/ 2948526 h 3547266"/>
                <a:gd name="connsiteX36" fmla="*/ 362539 w 3547253"/>
                <a:gd name="connsiteY36" fmla="*/ 2845651 h 3547266"/>
                <a:gd name="connsiteX37" fmla="*/ 3118203 w 3547253"/>
                <a:gd name="connsiteY37" fmla="*/ 2587224 h 3547266"/>
                <a:gd name="connsiteX38" fmla="*/ 3294578 w 3547253"/>
                <a:gd name="connsiteY38" fmla="*/ 2690004 h 3547266"/>
                <a:gd name="connsiteX39" fmla="*/ 3222027 w 3547253"/>
                <a:gd name="connsiteY39" fmla="*/ 2800213 h 3547266"/>
                <a:gd name="connsiteX40" fmla="*/ 3043149 w 3547253"/>
                <a:gd name="connsiteY40" fmla="*/ 2697434 h 3547266"/>
                <a:gd name="connsiteX41" fmla="*/ 3118203 w 3547253"/>
                <a:gd name="connsiteY41" fmla="*/ 2587224 h 3547266"/>
                <a:gd name="connsiteX42" fmla="*/ 330644 w 3547253"/>
                <a:gd name="connsiteY42" fmla="*/ 2400461 h 3547266"/>
                <a:gd name="connsiteX43" fmla="*/ 388766 w 3547253"/>
                <a:gd name="connsiteY43" fmla="*/ 2518963 h 3547266"/>
                <a:gd name="connsiteX44" fmla="*/ 213163 w 3547253"/>
                <a:gd name="connsiteY44" fmla="*/ 2618949 h 3547266"/>
                <a:gd name="connsiteX45" fmla="*/ 153804 w 3547253"/>
                <a:gd name="connsiteY45" fmla="*/ 2500447 h 3547266"/>
                <a:gd name="connsiteX46" fmla="*/ 3276245 w 3547253"/>
                <a:gd name="connsiteY46" fmla="*/ 2241162 h 3547266"/>
                <a:gd name="connsiteX47" fmla="*/ 3470351 w 3547253"/>
                <a:gd name="connsiteY47" fmla="*/ 2300926 h 3547266"/>
                <a:gd name="connsiteX48" fmla="*/ 3426521 w 3547253"/>
                <a:gd name="connsiteY48" fmla="*/ 2426680 h 3547266"/>
                <a:gd name="connsiteX49" fmla="*/ 3229910 w 3547253"/>
                <a:gd name="connsiteY49" fmla="*/ 2366916 h 3547266"/>
                <a:gd name="connsiteX50" fmla="*/ 3276245 w 3547253"/>
                <a:gd name="connsiteY50" fmla="*/ 2241162 h 3547266"/>
                <a:gd name="connsiteX51" fmla="*/ 227404 w 3547253"/>
                <a:gd name="connsiteY51" fmla="*/ 2059894 h 3547266"/>
                <a:gd name="connsiteX52" fmla="*/ 256940 w 3547253"/>
                <a:gd name="connsiteY52" fmla="*/ 2189383 h 3547266"/>
                <a:gd name="connsiteX53" fmla="*/ 63726 w 3547253"/>
                <a:gd name="connsiteY53" fmla="*/ 2245412 h 3547266"/>
                <a:gd name="connsiteX54" fmla="*/ 32959 w 3547253"/>
                <a:gd name="connsiteY54" fmla="*/ 2115923 h 3547266"/>
                <a:gd name="connsiteX55" fmla="*/ 3342597 w 3547253"/>
                <a:gd name="connsiteY55" fmla="*/ 1873129 h 3547266"/>
                <a:gd name="connsiteX56" fmla="*/ 3547253 w 3547253"/>
                <a:gd name="connsiteY56" fmla="*/ 1885698 h 3547266"/>
                <a:gd name="connsiteX57" fmla="*/ 3533442 w 3547253"/>
                <a:gd name="connsiteY57" fmla="*/ 2020182 h 3547266"/>
                <a:gd name="connsiteX58" fmla="*/ 3328786 w 3547253"/>
                <a:gd name="connsiteY58" fmla="*/ 2006357 h 3547266"/>
                <a:gd name="connsiteX59" fmla="*/ 3342597 w 3547253"/>
                <a:gd name="connsiteY59" fmla="*/ 1873129 h 3547266"/>
                <a:gd name="connsiteX60" fmla="*/ 207477 w 3547253"/>
                <a:gd name="connsiteY60" fmla="*/ 1708338 h 3547266"/>
                <a:gd name="connsiteX61" fmla="*/ 206220 w 3547253"/>
                <a:gd name="connsiteY61" fmla="*/ 1774159 h 3547266"/>
                <a:gd name="connsiteX62" fmla="*/ 207477 w 3547253"/>
                <a:gd name="connsiteY62" fmla="*/ 1839980 h 3547266"/>
                <a:gd name="connsiteX63" fmla="*/ 1257 w 3547253"/>
                <a:gd name="connsiteY63" fmla="*/ 1849915 h 3547266"/>
                <a:gd name="connsiteX64" fmla="*/ 0 w 3547253"/>
                <a:gd name="connsiteY64" fmla="*/ 1774159 h 3547266"/>
                <a:gd name="connsiteX65" fmla="*/ 1257 w 3547253"/>
                <a:gd name="connsiteY65" fmla="*/ 1717032 h 3547266"/>
                <a:gd name="connsiteX66" fmla="*/ 3518795 w 3547253"/>
                <a:gd name="connsiteY66" fmla="*/ 1461150 h 3547266"/>
                <a:gd name="connsiteX67" fmla="*/ 3536273 w 3547253"/>
                <a:gd name="connsiteY67" fmla="*/ 1593595 h 3547266"/>
                <a:gd name="connsiteX68" fmla="*/ 3335277 w 3547253"/>
                <a:gd name="connsiteY68" fmla="*/ 1630175 h 3547266"/>
                <a:gd name="connsiteX69" fmla="*/ 3317799 w 3547253"/>
                <a:gd name="connsiteY69" fmla="*/ 1495207 h 3547266"/>
                <a:gd name="connsiteX70" fmla="*/ 57233 w 3547253"/>
                <a:gd name="connsiteY70" fmla="*/ 1318330 h 3547266"/>
                <a:gd name="connsiteX71" fmla="*/ 256932 w 3547253"/>
                <a:gd name="connsiteY71" fmla="*/ 1357145 h 3547266"/>
                <a:gd name="connsiteX72" fmla="*/ 227164 w 3547253"/>
                <a:gd name="connsiteY72" fmla="*/ 1487364 h 3547266"/>
                <a:gd name="connsiteX73" fmla="*/ 27464 w 3547253"/>
                <a:gd name="connsiteY73" fmla="*/ 1449801 h 3547266"/>
                <a:gd name="connsiteX74" fmla="*/ 57233 w 3547253"/>
                <a:gd name="connsiteY74" fmla="*/ 1318330 h 3547266"/>
                <a:gd name="connsiteX75" fmla="*/ 3393435 w 3547253"/>
                <a:gd name="connsiteY75" fmla="*/ 1054663 h 3547266"/>
                <a:gd name="connsiteX76" fmla="*/ 3442901 w 3547253"/>
                <a:gd name="connsiteY76" fmla="*/ 1176610 h 3547266"/>
                <a:gd name="connsiteX77" fmla="*/ 3256167 w 3547253"/>
                <a:gd name="connsiteY77" fmla="*/ 1256675 h 3547266"/>
                <a:gd name="connsiteX78" fmla="*/ 3207938 w 3547253"/>
                <a:gd name="connsiteY78" fmla="*/ 1133497 h 3547266"/>
                <a:gd name="connsiteX79" fmla="*/ 206027 w 3547253"/>
                <a:gd name="connsiteY79" fmla="*/ 944802 h 3547266"/>
                <a:gd name="connsiteX80" fmla="*/ 394243 w 3547253"/>
                <a:gd name="connsiteY80" fmla="*/ 1027835 h 3547266"/>
                <a:gd name="connsiteX81" fmla="*/ 335269 w 3547253"/>
                <a:gd name="connsiteY81" fmla="*/ 1146807 h 3547266"/>
                <a:gd name="connsiteX82" fmla="*/ 148308 w 3547253"/>
                <a:gd name="connsiteY82" fmla="*/ 1063774 h 3547266"/>
                <a:gd name="connsiteX83" fmla="*/ 206027 w 3547253"/>
                <a:gd name="connsiteY83" fmla="*/ 944802 h 3547266"/>
                <a:gd name="connsiteX84" fmla="*/ 3179289 w 3547253"/>
                <a:gd name="connsiteY84" fmla="*/ 692122 h 3547266"/>
                <a:gd name="connsiteX85" fmla="*/ 3256135 w 3547253"/>
                <a:gd name="connsiteY85" fmla="*/ 800034 h 3547266"/>
                <a:gd name="connsiteX86" fmla="*/ 3093767 w 3547253"/>
                <a:gd name="connsiteY86" fmla="*/ 921590 h 3547266"/>
                <a:gd name="connsiteX87" fmla="*/ 3015681 w 3547253"/>
                <a:gd name="connsiteY87" fmla="*/ 812438 h 3547266"/>
                <a:gd name="connsiteX88" fmla="*/ 428873 w 3547253"/>
                <a:gd name="connsiteY88" fmla="*/ 615220 h 3547266"/>
                <a:gd name="connsiteX89" fmla="*/ 591993 w 3547253"/>
                <a:gd name="connsiteY89" fmla="*/ 740605 h 3547266"/>
                <a:gd name="connsiteX90" fmla="*/ 507923 w 3547253"/>
                <a:gd name="connsiteY90" fmla="*/ 844674 h 3547266"/>
                <a:gd name="connsiteX91" fmla="*/ 346058 w 3547253"/>
                <a:gd name="connsiteY91" fmla="*/ 720543 h 3547266"/>
                <a:gd name="connsiteX92" fmla="*/ 428873 w 3547253"/>
                <a:gd name="connsiteY92" fmla="*/ 615220 h 3547266"/>
                <a:gd name="connsiteX93" fmla="*/ 2881558 w 3547253"/>
                <a:gd name="connsiteY93" fmla="*/ 390008 h 3547266"/>
                <a:gd name="connsiteX94" fmla="*/ 2981491 w 3547253"/>
                <a:gd name="connsiteY94" fmla="*/ 479095 h 3547266"/>
                <a:gd name="connsiteX95" fmla="*/ 2851948 w 3547253"/>
                <a:gd name="connsiteY95" fmla="*/ 635939 h 3547266"/>
                <a:gd name="connsiteX96" fmla="*/ 2752015 w 3547253"/>
                <a:gd name="connsiteY96" fmla="*/ 548107 h 3547266"/>
                <a:gd name="connsiteX97" fmla="*/ 726249 w 3547253"/>
                <a:gd name="connsiteY97" fmla="*/ 340566 h 3547266"/>
                <a:gd name="connsiteX98" fmla="*/ 855658 w 3547253"/>
                <a:gd name="connsiteY98" fmla="*/ 497542 h 3547266"/>
                <a:gd name="connsiteX99" fmla="*/ 750121 w 3547253"/>
                <a:gd name="connsiteY99" fmla="*/ 581013 h 3547266"/>
                <a:gd name="connsiteX100" fmla="*/ 620712 w 3547253"/>
                <a:gd name="connsiteY100" fmla="*/ 422792 h 3547266"/>
                <a:gd name="connsiteX101" fmla="*/ 726249 w 3547253"/>
                <a:gd name="connsiteY101" fmla="*/ 340566 h 3547266"/>
                <a:gd name="connsiteX102" fmla="*/ 2532162 w 3547253"/>
                <a:gd name="connsiteY102" fmla="*/ 170284 h 3547266"/>
                <a:gd name="connsiteX103" fmla="*/ 2651877 w 3547253"/>
                <a:gd name="connsiteY103" fmla="*/ 229474 h 3547266"/>
                <a:gd name="connsiteX104" fmla="*/ 2559885 w 3547253"/>
                <a:gd name="connsiteY104" fmla="*/ 410744 h 3547266"/>
                <a:gd name="connsiteX105" fmla="*/ 2438910 w 3547253"/>
                <a:gd name="connsiteY105" fmla="*/ 349088 h 3547266"/>
                <a:gd name="connsiteX106" fmla="*/ 1083519 w 3547253"/>
                <a:gd name="connsiteY106" fmla="*/ 142818 h 3547266"/>
                <a:gd name="connsiteX107" fmla="*/ 1174252 w 3547253"/>
                <a:gd name="connsiteY107" fmla="*/ 326906 h 3547266"/>
                <a:gd name="connsiteX108" fmla="*/ 1050754 w 3547253"/>
                <a:gd name="connsiteY108" fmla="*/ 383259 h 3547266"/>
                <a:gd name="connsiteX109" fmla="*/ 961281 w 3547253"/>
                <a:gd name="connsiteY109" fmla="*/ 199171 h 3547266"/>
                <a:gd name="connsiteX110" fmla="*/ 1083519 w 3547253"/>
                <a:gd name="connsiteY110" fmla="*/ 142818 h 3547266"/>
                <a:gd name="connsiteX111" fmla="*/ 2134066 w 3547253"/>
                <a:gd name="connsiteY111" fmla="*/ 32957 h 3547266"/>
                <a:gd name="connsiteX112" fmla="*/ 2261905 w 3547253"/>
                <a:gd name="connsiteY112" fmla="*/ 65207 h 3547266"/>
                <a:gd name="connsiteX113" fmla="*/ 2215195 w 3547253"/>
                <a:gd name="connsiteY113" fmla="*/ 262425 h 3547266"/>
                <a:gd name="connsiteX114" fmla="*/ 2087356 w 3547253"/>
                <a:gd name="connsiteY114" fmla="*/ 231416 h 3547266"/>
                <a:gd name="connsiteX115" fmla="*/ 1471200 w 3547253"/>
                <a:gd name="connsiteY115" fmla="*/ 27467 h 3547266"/>
                <a:gd name="connsiteX116" fmla="*/ 1514833 w 3547253"/>
                <a:gd name="connsiteY116" fmla="*/ 224218 h 3547266"/>
                <a:gd name="connsiteX117" fmla="*/ 1383935 w 3547253"/>
                <a:gd name="connsiteY117" fmla="*/ 251442 h 3547266"/>
                <a:gd name="connsiteX118" fmla="*/ 1340302 w 3547253"/>
                <a:gd name="connsiteY118" fmla="*/ 53453 h 3547266"/>
                <a:gd name="connsiteX119" fmla="*/ 1471200 w 3547253"/>
                <a:gd name="connsiteY119" fmla="*/ 27467 h 3547266"/>
                <a:gd name="connsiteX120" fmla="*/ 1719320 w 3547253"/>
                <a:gd name="connsiteY120" fmla="*/ 0 h 3547266"/>
                <a:gd name="connsiteX121" fmla="*/ 1769368 w 3547253"/>
                <a:gd name="connsiteY121" fmla="*/ 0 h 3547266"/>
                <a:gd name="connsiteX122" fmla="*/ 1849932 w 3547253"/>
                <a:gd name="connsiteY122" fmla="*/ 1258 h 3547266"/>
                <a:gd name="connsiteX123" fmla="*/ 1849932 w 3547253"/>
                <a:gd name="connsiteY123" fmla="*/ 207478 h 3547266"/>
                <a:gd name="connsiteX124" fmla="*/ 1769368 w 3547253"/>
                <a:gd name="connsiteY124" fmla="*/ 204963 h 3547266"/>
                <a:gd name="connsiteX125" fmla="*/ 1719320 w 3547253"/>
                <a:gd name="connsiteY125" fmla="*/ 206220 h 354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547253" h="3547266">
                  <a:moveTo>
                    <a:pt x="1893051" y="3339773"/>
                  </a:moveTo>
                  <a:lnTo>
                    <a:pt x="1915808" y="3542296"/>
                  </a:lnTo>
                  <a:cubicBezTo>
                    <a:pt x="1871559" y="3544781"/>
                    <a:pt x="1826045" y="3547266"/>
                    <a:pt x="1780532" y="3547266"/>
                  </a:cubicBezTo>
                  <a:lnTo>
                    <a:pt x="1757775" y="3344743"/>
                  </a:lnTo>
                  <a:cubicBezTo>
                    <a:pt x="1762832" y="3344743"/>
                    <a:pt x="1767889" y="3344743"/>
                    <a:pt x="1771682" y="3344743"/>
                  </a:cubicBezTo>
                  <a:cubicBezTo>
                    <a:pt x="1813403" y="3344743"/>
                    <a:pt x="1853859" y="3342258"/>
                    <a:pt x="1893051" y="3339773"/>
                  </a:cubicBezTo>
                  <a:close/>
                  <a:moveTo>
                    <a:pt x="1398547" y="3295827"/>
                  </a:moveTo>
                  <a:cubicBezTo>
                    <a:pt x="1442796" y="3307112"/>
                    <a:pt x="1487045" y="3314635"/>
                    <a:pt x="1531295" y="3322158"/>
                  </a:cubicBezTo>
                  <a:lnTo>
                    <a:pt x="1506009" y="3525281"/>
                  </a:lnTo>
                  <a:cubicBezTo>
                    <a:pt x="1461760" y="3519012"/>
                    <a:pt x="1416247" y="3510235"/>
                    <a:pt x="1373262" y="3500204"/>
                  </a:cubicBezTo>
                  <a:close/>
                  <a:moveTo>
                    <a:pt x="2253907" y="3268363"/>
                  </a:moveTo>
                  <a:lnTo>
                    <a:pt x="2322312" y="3460412"/>
                  </a:lnTo>
                  <a:cubicBezTo>
                    <a:pt x="2280025" y="3474130"/>
                    <a:pt x="2236495" y="3486601"/>
                    <a:pt x="2192966" y="3497824"/>
                  </a:cubicBezTo>
                  <a:lnTo>
                    <a:pt x="2125805" y="3304528"/>
                  </a:lnTo>
                  <a:cubicBezTo>
                    <a:pt x="2169335" y="3293305"/>
                    <a:pt x="2211621" y="3282081"/>
                    <a:pt x="2253907" y="3268363"/>
                  </a:cubicBezTo>
                  <a:close/>
                  <a:moveTo>
                    <a:pt x="1056305" y="3169489"/>
                  </a:moveTo>
                  <a:cubicBezTo>
                    <a:pt x="1096611" y="3189464"/>
                    <a:pt x="1136916" y="3206942"/>
                    <a:pt x="1179741" y="3224419"/>
                  </a:cubicBezTo>
                  <a:lnTo>
                    <a:pt x="1106687" y="3415427"/>
                  </a:lnTo>
                  <a:cubicBezTo>
                    <a:pt x="1065122" y="3399197"/>
                    <a:pt x="1023557" y="3380471"/>
                    <a:pt x="983251" y="3360497"/>
                  </a:cubicBezTo>
                  <a:close/>
                  <a:moveTo>
                    <a:pt x="2595223" y="3114557"/>
                  </a:moveTo>
                  <a:lnTo>
                    <a:pt x="2706816" y="3284869"/>
                  </a:lnTo>
                  <a:cubicBezTo>
                    <a:pt x="2669201" y="3307246"/>
                    <a:pt x="2630331" y="3329623"/>
                    <a:pt x="2590208" y="3349513"/>
                  </a:cubicBezTo>
                  <a:lnTo>
                    <a:pt x="2477361" y="3179201"/>
                  </a:lnTo>
                  <a:cubicBezTo>
                    <a:pt x="2518738" y="3159311"/>
                    <a:pt x="2557608" y="3138177"/>
                    <a:pt x="2595223" y="3114557"/>
                  </a:cubicBezTo>
                  <a:close/>
                  <a:moveTo>
                    <a:pt x="755648" y="2971739"/>
                  </a:moveTo>
                  <a:cubicBezTo>
                    <a:pt x="789165" y="3000653"/>
                    <a:pt x="825165" y="3028309"/>
                    <a:pt x="861164" y="3054709"/>
                  </a:cubicBezTo>
                  <a:lnTo>
                    <a:pt x="748200" y="3223162"/>
                  </a:lnTo>
                  <a:cubicBezTo>
                    <a:pt x="710959" y="3199277"/>
                    <a:pt x="676201" y="3171620"/>
                    <a:pt x="642684" y="3143964"/>
                  </a:cubicBezTo>
                  <a:close/>
                  <a:moveTo>
                    <a:pt x="2889093" y="2883850"/>
                  </a:moveTo>
                  <a:lnTo>
                    <a:pt x="3036406" y="3024496"/>
                  </a:lnTo>
                  <a:cubicBezTo>
                    <a:pt x="3005195" y="3055339"/>
                    <a:pt x="2972737" y="3084949"/>
                    <a:pt x="2939030" y="3113325"/>
                  </a:cubicBezTo>
                  <a:lnTo>
                    <a:pt x="2790468" y="2973913"/>
                  </a:lnTo>
                  <a:cubicBezTo>
                    <a:pt x="2825424" y="2945537"/>
                    <a:pt x="2857883" y="2914694"/>
                    <a:pt x="2889093" y="2883850"/>
                  </a:cubicBezTo>
                  <a:close/>
                  <a:moveTo>
                    <a:pt x="513756" y="2708072"/>
                  </a:moveTo>
                  <a:cubicBezTo>
                    <a:pt x="540001" y="2744016"/>
                    <a:pt x="567495" y="2777482"/>
                    <a:pt x="597488" y="2810947"/>
                  </a:cubicBezTo>
                  <a:lnTo>
                    <a:pt x="448770" y="2948526"/>
                  </a:lnTo>
                  <a:cubicBezTo>
                    <a:pt x="418777" y="2916300"/>
                    <a:pt x="390033" y="2881595"/>
                    <a:pt x="362539" y="2845651"/>
                  </a:cubicBezTo>
                  <a:close/>
                  <a:moveTo>
                    <a:pt x="3118203" y="2587224"/>
                  </a:moveTo>
                  <a:lnTo>
                    <a:pt x="3294578" y="2690004"/>
                  </a:lnTo>
                  <a:cubicBezTo>
                    <a:pt x="3270811" y="2727153"/>
                    <a:pt x="3245794" y="2764302"/>
                    <a:pt x="3222027" y="2800213"/>
                  </a:cubicBezTo>
                  <a:lnTo>
                    <a:pt x="3043149" y="2697434"/>
                  </a:lnTo>
                  <a:cubicBezTo>
                    <a:pt x="3069418" y="2661523"/>
                    <a:pt x="3094436" y="2625612"/>
                    <a:pt x="3118203" y="2587224"/>
                  </a:cubicBezTo>
                  <a:close/>
                  <a:moveTo>
                    <a:pt x="330644" y="2400461"/>
                  </a:moveTo>
                  <a:cubicBezTo>
                    <a:pt x="349194" y="2441196"/>
                    <a:pt x="367743" y="2480697"/>
                    <a:pt x="388766" y="2518963"/>
                  </a:cubicBezTo>
                  <a:lnTo>
                    <a:pt x="213163" y="2618949"/>
                  </a:lnTo>
                  <a:cubicBezTo>
                    <a:pt x="192140" y="2579448"/>
                    <a:pt x="172354" y="2539948"/>
                    <a:pt x="153804" y="2500447"/>
                  </a:cubicBezTo>
                  <a:close/>
                  <a:moveTo>
                    <a:pt x="3276245" y="2241162"/>
                  </a:moveTo>
                  <a:lnTo>
                    <a:pt x="3470351" y="2300926"/>
                  </a:lnTo>
                  <a:cubicBezTo>
                    <a:pt x="3457828" y="2343259"/>
                    <a:pt x="3442800" y="2385592"/>
                    <a:pt x="3426521" y="2426680"/>
                  </a:cubicBezTo>
                  <a:lnTo>
                    <a:pt x="3229910" y="2366916"/>
                  </a:lnTo>
                  <a:cubicBezTo>
                    <a:pt x="3246190" y="2325828"/>
                    <a:pt x="3261218" y="2284740"/>
                    <a:pt x="3276245" y="2241162"/>
                  </a:cubicBezTo>
                  <a:close/>
                  <a:moveTo>
                    <a:pt x="227404" y="2059894"/>
                  </a:moveTo>
                  <a:cubicBezTo>
                    <a:pt x="236019" y="2103472"/>
                    <a:pt x="245864" y="2147050"/>
                    <a:pt x="256940" y="2189383"/>
                  </a:cubicBezTo>
                  <a:lnTo>
                    <a:pt x="63726" y="2245412"/>
                  </a:lnTo>
                  <a:cubicBezTo>
                    <a:pt x="52650" y="2203079"/>
                    <a:pt x="42804" y="2159501"/>
                    <a:pt x="32959" y="2115923"/>
                  </a:cubicBezTo>
                  <a:close/>
                  <a:moveTo>
                    <a:pt x="3342597" y="1873129"/>
                  </a:moveTo>
                  <a:lnTo>
                    <a:pt x="3547253" y="1885698"/>
                  </a:lnTo>
                  <a:cubicBezTo>
                    <a:pt x="3544742" y="1930945"/>
                    <a:pt x="3539719" y="1976192"/>
                    <a:pt x="3533442" y="2020182"/>
                  </a:cubicBezTo>
                  <a:lnTo>
                    <a:pt x="3328786" y="2006357"/>
                  </a:lnTo>
                  <a:cubicBezTo>
                    <a:pt x="3335064" y="1962367"/>
                    <a:pt x="3338831" y="1918376"/>
                    <a:pt x="3342597" y="1873129"/>
                  </a:cubicBezTo>
                  <a:close/>
                  <a:moveTo>
                    <a:pt x="207477" y="1708338"/>
                  </a:moveTo>
                  <a:cubicBezTo>
                    <a:pt x="206220" y="1729451"/>
                    <a:pt x="206220" y="1751805"/>
                    <a:pt x="206220" y="1774159"/>
                  </a:cubicBezTo>
                  <a:cubicBezTo>
                    <a:pt x="206220" y="1795272"/>
                    <a:pt x="206220" y="1818868"/>
                    <a:pt x="207477" y="1839980"/>
                  </a:cubicBezTo>
                  <a:lnTo>
                    <a:pt x="1257" y="1849915"/>
                  </a:lnTo>
                  <a:cubicBezTo>
                    <a:pt x="0" y="1825077"/>
                    <a:pt x="0" y="1798997"/>
                    <a:pt x="0" y="1774159"/>
                  </a:cubicBezTo>
                  <a:cubicBezTo>
                    <a:pt x="0" y="1754289"/>
                    <a:pt x="0" y="1735660"/>
                    <a:pt x="1257" y="1717032"/>
                  </a:cubicBezTo>
                  <a:close/>
                  <a:moveTo>
                    <a:pt x="3518795" y="1461150"/>
                  </a:moveTo>
                  <a:cubicBezTo>
                    <a:pt x="3526285" y="1504037"/>
                    <a:pt x="3532528" y="1549447"/>
                    <a:pt x="3536273" y="1593595"/>
                  </a:cubicBezTo>
                  <a:lnTo>
                    <a:pt x="3335277" y="1630175"/>
                  </a:lnTo>
                  <a:cubicBezTo>
                    <a:pt x="3331532" y="1583504"/>
                    <a:pt x="3325290" y="1539356"/>
                    <a:pt x="3317799" y="1495207"/>
                  </a:cubicBezTo>
                  <a:close/>
                  <a:moveTo>
                    <a:pt x="57233" y="1318330"/>
                  </a:moveTo>
                  <a:lnTo>
                    <a:pt x="256932" y="1357145"/>
                  </a:lnTo>
                  <a:cubicBezTo>
                    <a:pt x="245769" y="1399717"/>
                    <a:pt x="234606" y="1443541"/>
                    <a:pt x="227164" y="1487364"/>
                  </a:cubicBezTo>
                  <a:lnTo>
                    <a:pt x="27464" y="1449801"/>
                  </a:lnTo>
                  <a:cubicBezTo>
                    <a:pt x="36146" y="1404725"/>
                    <a:pt x="46069" y="1360902"/>
                    <a:pt x="57233" y="1318330"/>
                  </a:cubicBezTo>
                  <a:close/>
                  <a:moveTo>
                    <a:pt x="3393435" y="1054663"/>
                  </a:moveTo>
                  <a:cubicBezTo>
                    <a:pt x="3410748" y="1094080"/>
                    <a:pt x="3428061" y="1134729"/>
                    <a:pt x="3442901" y="1176610"/>
                  </a:cubicBezTo>
                  <a:lnTo>
                    <a:pt x="3256167" y="1256675"/>
                  </a:lnTo>
                  <a:cubicBezTo>
                    <a:pt x="3241328" y="1214795"/>
                    <a:pt x="3225251" y="1172914"/>
                    <a:pt x="3207938" y="1133497"/>
                  </a:cubicBezTo>
                  <a:close/>
                  <a:moveTo>
                    <a:pt x="206027" y="944802"/>
                  </a:moveTo>
                  <a:lnTo>
                    <a:pt x="394243" y="1027835"/>
                  </a:lnTo>
                  <a:cubicBezTo>
                    <a:pt x="372912" y="1066253"/>
                    <a:pt x="352836" y="1105910"/>
                    <a:pt x="335269" y="1146807"/>
                  </a:cubicBezTo>
                  <a:lnTo>
                    <a:pt x="148308" y="1063774"/>
                  </a:lnTo>
                  <a:cubicBezTo>
                    <a:pt x="165875" y="1022878"/>
                    <a:pt x="184696" y="984460"/>
                    <a:pt x="206027" y="944802"/>
                  </a:cubicBezTo>
                  <a:close/>
                  <a:moveTo>
                    <a:pt x="3179289" y="692122"/>
                  </a:moveTo>
                  <a:cubicBezTo>
                    <a:pt x="3206557" y="726852"/>
                    <a:pt x="3232585" y="764063"/>
                    <a:pt x="3256135" y="800034"/>
                  </a:cubicBezTo>
                  <a:lnTo>
                    <a:pt x="3093767" y="921590"/>
                  </a:lnTo>
                  <a:cubicBezTo>
                    <a:pt x="3068978" y="884379"/>
                    <a:pt x="3042949" y="847168"/>
                    <a:pt x="3015681" y="812438"/>
                  </a:cubicBezTo>
                  <a:close/>
                  <a:moveTo>
                    <a:pt x="428873" y="615220"/>
                  </a:moveTo>
                  <a:lnTo>
                    <a:pt x="591993" y="740605"/>
                  </a:lnTo>
                  <a:cubicBezTo>
                    <a:pt x="563133" y="774459"/>
                    <a:pt x="534274" y="808313"/>
                    <a:pt x="507923" y="844674"/>
                  </a:cubicBezTo>
                  <a:lnTo>
                    <a:pt x="346058" y="720543"/>
                  </a:lnTo>
                  <a:cubicBezTo>
                    <a:pt x="371153" y="684182"/>
                    <a:pt x="400013" y="649074"/>
                    <a:pt x="428873" y="615220"/>
                  </a:cubicBezTo>
                  <a:close/>
                  <a:moveTo>
                    <a:pt x="2881558" y="390008"/>
                  </a:moveTo>
                  <a:cubicBezTo>
                    <a:pt x="2916102" y="418867"/>
                    <a:pt x="2949413" y="447727"/>
                    <a:pt x="2981491" y="479095"/>
                  </a:cubicBezTo>
                  <a:lnTo>
                    <a:pt x="2851948" y="635939"/>
                  </a:lnTo>
                  <a:cubicBezTo>
                    <a:pt x="2819871" y="604571"/>
                    <a:pt x="2786560" y="575711"/>
                    <a:pt x="2752015" y="548107"/>
                  </a:cubicBezTo>
                  <a:close/>
                  <a:moveTo>
                    <a:pt x="726249" y="340566"/>
                  </a:moveTo>
                  <a:lnTo>
                    <a:pt x="855658" y="497542"/>
                  </a:lnTo>
                  <a:cubicBezTo>
                    <a:pt x="819223" y="523705"/>
                    <a:pt x="784044" y="552359"/>
                    <a:pt x="750121" y="581013"/>
                  </a:cubicBezTo>
                  <a:lnTo>
                    <a:pt x="620712" y="422792"/>
                  </a:lnTo>
                  <a:cubicBezTo>
                    <a:pt x="654635" y="394137"/>
                    <a:pt x="689814" y="365483"/>
                    <a:pt x="726249" y="340566"/>
                  </a:cubicBezTo>
                  <a:close/>
                  <a:moveTo>
                    <a:pt x="2532162" y="170284"/>
                  </a:moveTo>
                  <a:cubicBezTo>
                    <a:pt x="2573747" y="187548"/>
                    <a:pt x="2612812" y="208511"/>
                    <a:pt x="2651877" y="229474"/>
                  </a:cubicBezTo>
                  <a:lnTo>
                    <a:pt x="2559885" y="410744"/>
                  </a:lnTo>
                  <a:cubicBezTo>
                    <a:pt x="2519560" y="388548"/>
                    <a:pt x="2480495" y="367585"/>
                    <a:pt x="2438910" y="349088"/>
                  </a:cubicBezTo>
                  <a:close/>
                  <a:moveTo>
                    <a:pt x="1083519" y="142818"/>
                  </a:moveTo>
                  <a:lnTo>
                    <a:pt x="1174252" y="326906"/>
                  </a:lnTo>
                  <a:cubicBezTo>
                    <a:pt x="1131405" y="344438"/>
                    <a:pt x="1091080" y="363222"/>
                    <a:pt x="1050754" y="383259"/>
                  </a:cubicBezTo>
                  <a:lnTo>
                    <a:pt x="961281" y="199171"/>
                  </a:lnTo>
                  <a:cubicBezTo>
                    <a:pt x="1001607" y="179135"/>
                    <a:pt x="1043193" y="160350"/>
                    <a:pt x="1083519" y="142818"/>
                  </a:cubicBezTo>
                  <a:close/>
                  <a:moveTo>
                    <a:pt x="2134066" y="32957"/>
                  </a:moveTo>
                  <a:cubicBezTo>
                    <a:pt x="2177089" y="41640"/>
                    <a:pt x="2218882" y="52803"/>
                    <a:pt x="2261905" y="65207"/>
                  </a:cubicBezTo>
                  <a:lnTo>
                    <a:pt x="2215195" y="262425"/>
                  </a:lnTo>
                  <a:cubicBezTo>
                    <a:pt x="2172172" y="250021"/>
                    <a:pt x="2130379" y="238858"/>
                    <a:pt x="2087356" y="231416"/>
                  </a:cubicBezTo>
                  <a:close/>
                  <a:moveTo>
                    <a:pt x="1471200" y="27467"/>
                  </a:moveTo>
                  <a:lnTo>
                    <a:pt x="1514833" y="224218"/>
                  </a:lnTo>
                  <a:cubicBezTo>
                    <a:pt x="1471200" y="231643"/>
                    <a:pt x="1427568" y="241542"/>
                    <a:pt x="1383935" y="251442"/>
                  </a:cubicBezTo>
                  <a:lnTo>
                    <a:pt x="1340302" y="53453"/>
                  </a:lnTo>
                  <a:cubicBezTo>
                    <a:pt x="1383935" y="43554"/>
                    <a:pt x="1426321" y="34892"/>
                    <a:pt x="1471200" y="27467"/>
                  </a:cubicBezTo>
                  <a:close/>
                  <a:moveTo>
                    <a:pt x="1719320" y="0"/>
                  </a:moveTo>
                  <a:cubicBezTo>
                    <a:pt x="1736410" y="0"/>
                    <a:pt x="1752278" y="0"/>
                    <a:pt x="1769368" y="0"/>
                  </a:cubicBezTo>
                  <a:cubicBezTo>
                    <a:pt x="1796223" y="0"/>
                    <a:pt x="1823078" y="0"/>
                    <a:pt x="1849932" y="1258"/>
                  </a:cubicBezTo>
                  <a:lnTo>
                    <a:pt x="1849932" y="207478"/>
                  </a:lnTo>
                  <a:cubicBezTo>
                    <a:pt x="1823078" y="206220"/>
                    <a:pt x="1796223" y="204963"/>
                    <a:pt x="1769368" y="204963"/>
                  </a:cubicBezTo>
                  <a:cubicBezTo>
                    <a:pt x="1752278" y="204963"/>
                    <a:pt x="1736410" y="206220"/>
                    <a:pt x="1719320" y="20622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pic>
          <p:nvPicPr>
            <p:cNvPr id="51" name="Picture 8" descr="Low Yield Svg Png Icon Free Download (#191458) - OnlineWebFonts.COM">
              <a:extLst>
                <a:ext uri="{FF2B5EF4-FFF2-40B4-BE49-F238E27FC236}">
                  <a16:creationId xmlns:a16="http://schemas.microsoft.com/office/drawing/2014/main" id="{1E6F8AB5-8D5D-3A5F-F642-38FBC4BB04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8" b="93778" l="4889" r="97333">
                          <a14:foregroundMark x1="16444" y1="12000" x2="16444" y2="12000"/>
                          <a14:foregroundMark x1="5333" y1="28889" x2="5333" y2="28889"/>
                          <a14:foregroundMark x1="93778" y1="37778" x2="93778" y2="37778"/>
                          <a14:foregroundMark x1="71556" y1="90667" x2="71556" y2="90667"/>
                          <a14:foregroundMark x1="26667" y1="93778" x2="26667" y2="93778"/>
                          <a14:foregroundMark x1="40444" y1="6222" x2="40444" y2="6222"/>
                          <a14:foregroundMark x1="97333" y1="58222" x2="97333" y2="58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37804" y="3711006"/>
              <a:ext cx="1172911" cy="1172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DC054A5-0CDE-2601-181B-4E3345A1D26E}"/>
              </a:ext>
            </a:extLst>
          </p:cNvPr>
          <p:cNvSpPr txBox="1"/>
          <p:nvPr/>
        </p:nvSpPr>
        <p:spPr>
          <a:xfrm>
            <a:off x="1741295" y="1229883"/>
            <a:ext cx="1784492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3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100+ models</a:t>
            </a:r>
            <a:endParaRPr kumimoji="0" lang="en-US" sz="2000" b="1" i="0" u="none" strike="noStrike" kern="1200" cap="none" spc="-30" normalizeH="0" baseline="0" noProof="0">
              <a:ln>
                <a:noFill/>
              </a:ln>
              <a:solidFill>
                <a:srgbClr val="00615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4B0EC60-F25C-752B-7F0A-2300AF2F1FC2}"/>
              </a:ext>
            </a:extLst>
          </p:cNvPr>
          <p:cNvGrpSpPr/>
          <p:nvPr/>
        </p:nvGrpSpPr>
        <p:grpSpPr>
          <a:xfrm>
            <a:off x="308156" y="983484"/>
            <a:ext cx="1452913" cy="1446904"/>
            <a:chOff x="7268093" y="1211238"/>
            <a:chExt cx="2111854" cy="2103120"/>
          </a:xfrm>
        </p:grpSpPr>
        <p:sp>
          <p:nvSpPr>
            <p:cNvPr id="53" name="Freeform 158">
              <a:extLst>
                <a:ext uri="{FF2B5EF4-FFF2-40B4-BE49-F238E27FC236}">
                  <a16:creationId xmlns:a16="http://schemas.microsoft.com/office/drawing/2014/main" id="{10E6C4D4-4982-CC47-A388-09A176035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8093" y="1211238"/>
              <a:ext cx="2103120" cy="2103120"/>
            </a:xfrm>
            <a:custGeom>
              <a:avLst/>
              <a:gdLst>
                <a:gd name="T0" fmla="*/ 2849 w 2850"/>
                <a:gd name="T1" fmla="*/ 1425 h 2849"/>
                <a:gd name="T2" fmla="*/ 2849 w 2850"/>
                <a:gd name="T3" fmla="*/ 1425 h 2849"/>
                <a:gd name="T4" fmla="*/ 1425 w 2850"/>
                <a:gd name="T5" fmla="*/ 2848 h 2849"/>
                <a:gd name="T6" fmla="*/ 1425 w 2850"/>
                <a:gd name="T7" fmla="*/ 2848 h 2849"/>
                <a:gd name="T8" fmla="*/ 0 w 2850"/>
                <a:gd name="T9" fmla="*/ 1425 h 2849"/>
                <a:gd name="T10" fmla="*/ 0 w 2850"/>
                <a:gd name="T11" fmla="*/ 1425 h 2849"/>
                <a:gd name="T12" fmla="*/ 1425 w 2850"/>
                <a:gd name="T13" fmla="*/ 0 h 2849"/>
                <a:gd name="T14" fmla="*/ 1425 w 2850"/>
                <a:gd name="T15" fmla="*/ 0 h 2849"/>
                <a:gd name="T16" fmla="*/ 2849 w 2850"/>
                <a:gd name="T17" fmla="*/ 1425 h 2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0" h="2849">
                  <a:moveTo>
                    <a:pt x="2849" y="1425"/>
                  </a:moveTo>
                  <a:lnTo>
                    <a:pt x="2849" y="1425"/>
                  </a:lnTo>
                  <a:cubicBezTo>
                    <a:pt x="2849" y="2211"/>
                    <a:pt x="2212" y="2848"/>
                    <a:pt x="1425" y="2848"/>
                  </a:cubicBezTo>
                  <a:lnTo>
                    <a:pt x="1425" y="2848"/>
                  </a:lnTo>
                  <a:cubicBezTo>
                    <a:pt x="638" y="2848"/>
                    <a:pt x="0" y="2211"/>
                    <a:pt x="0" y="1425"/>
                  </a:cubicBezTo>
                  <a:lnTo>
                    <a:pt x="0" y="1425"/>
                  </a:lnTo>
                  <a:cubicBezTo>
                    <a:pt x="0" y="638"/>
                    <a:pt x="638" y="0"/>
                    <a:pt x="1425" y="0"/>
                  </a:cubicBezTo>
                  <a:lnTo>
                    <a:pt x="1425" y="0"/>
                  </a:lnTo>
                  <a:cubicBezTo>
                    <a:pt x="2212" y="0"/>
                    <a:pt x="2849" y="638"/>
                    <a:pt x="2849" y="1425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  <p:pic>
          <p:nvPicPr>
            <p:cNvPr id="54" name="Picture 10" descr="Technical Support - Free technology icons">
              <a:extLst>
                <a:ext uri="{FF2B5EF4-FFF2-40B4-BE49-F238E27FC236}">
                  <a16:creationId xmlns:a16="http://schemas.microsoft.com/office/drawing/2014/main" id="{EC7FA3C9-A37D-12FE-4710-E55AECF854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1393" y="1697287"/>
              <a:ext cx="1108167" cy="1108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4C2B78B7-1B7E-90E4-A69F-D541ADE68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6828" y="1211238"/>
              <a:ext cx="2103119" cy="2103120"/>
            </a:xfrm>
            <a:custGeom>
              <a:avLst/>
              <a:gdLst>
                <a:gd name="connsiteX0" fmla="*/ 1893051 w 3547253"/>
                <a:gd name="connsiteY0" fmla="*/ 3339773 h 3547266"/>
                <a:gd name="connsiteX1" fmla="*/ 1915808 w 3547253"/>
                <a:gd name="connsiteY1" fmla="*/ 3542296 h 3547266"/>
                <a:gd name="connsiteX2" fmla="*/ 1780532 w 3547253"/>
                <a:gd name="connsiteY2" fmla="*/ 3547266 h 3547266"/>
                <a:gd name="connsiteX3" fmla="*/ 1757775 w 3547253"/>
                <a:gd name="connsiteY3" fmla="*/ 3344743 h 3547266"/>
                <a:gd name="connsiteX4" fmla="*/ 1771682 w 3547253"/>
                <a:gd name="connsiteY4" fmla="*/ 3344743 h 3547266"/>
                <a:gd name="connsiteX5" fmla="*/ 1893051 w 3547253"/>
                <a:gd name="connsiteY5" fmla="*/ 3339773 h 3547266"/>
                <a:gd name="connsiteX6" fmla="*/ 1398547 w 3547253"/>
                <a:gd name="connsiteY6" fmla="*/ 3295827 h 3547266"/>
                <a:gd name="connsiteX7" fmla="*/ 1531295 w 3547253"/>
                <a:gd name="connsiteY7" fmla="*/ 3322158 h 3547266"/>
                <a:gd name="connsiteX8" fmla="*/ 1506009 w 3547253"/>
                <a:gd name="connsiteY8" fmla="*/ 3525281 h 3547266"/>
                <a:gd name="connsiteX9" fmla="*/ 1373262 w 3547253"/>
                <a:gd name="connsiteY9" fmla="*/ 3500204 h 3547266"/>
                <a:gd name="connsiteX10" fmla="*/ 2253907 w 3547253"/>
                <a:gd name="connsiteY10" fmla="*/ 3268363 h 3547266"/>
                <a:gd name="connsiteX11" fmla="*/ 2322312 w 3547253"/>
                <a:gd name="connsiteY11" fmla="*/ 3460412 h 3547266"/>
                <a:gd name="connsiteX12" fmla="*/ 2192966 w 3547253"/>
                <a:gd name="connsiteY12" fmla="*/ 3497824 h 3547266"/>
                <a:gd name="connsiteX13" fmla="*/ 2125805 w 3547253"/>
                <a:gd name="connsiteY13" fmla="*/ 3304528 h 3547266"/>
                <a:gd name="connsiteX14" fmla="*/ 2253907 w 3547253"/>
                <a:gd name="connsiteY14" fmla="*/ 3268363 h 3547266"/>
                <a:gd name="connsiteX15" fmla="*/ 1056305 w 3547253"/>
                <a:gd name="connsiteY15" fmla="*/ 3169489 h 3547266"/>
                <a:gd name="connsiteX16" fmla="*/ 1179741 w 3547253"/>
                <a:gd name="connsiteY16" fmla="*/ 3224419 h 3547266"/>
                <a:gd name="connsiteX17" fmla="*/ 1106687 w 3547253"/>
                <a:gd name="connsiteY17" fmla="*/ 3415427 h 3547266"/>
                <a:gd name="connsiteX18" fmla="*/ 983251 w 3547253"/>
                <a:gd name="connsiteY18" fmla="*/ 3360497 h 3547266"/>
                <a:gd name="connsiteX19" fmla="*/ 2595223 w 3547253"/>
                <a:gd name="connsiteY19" fmla="*/ 3114557 h 3547266"/>
                <a:gd name="connsiteX20" fmla="*/ 2706816 w 3547253"/>
                <a:gd name="connsiteY20" fmla="*/ 3284869 h 3547266"/>
                <a:gd name="connsiteX21" fmla="*/ 2590208 w 3547253"/>
                <a:gd name="connsiteY21" fmla="*/ 3349513 h 3547266"/>
                <a:gd name="connsiteX22" fmla="*/ 2477361 w 3547253"/>
                <a:gd name="connsiteY22" fmla="*/ 3179201 h 3547266"/>
                <a:gd name="connsiteX23" fmla="*/ 2595223 w 3547253"/>
                <a:gd name="connsiteY23" fmla="*/ 3114557 h 3547266"/>
                <a:gd name="connsiteX24" fmla="*/ 755648 w 3547253"/>
                <a:gd name="connsiteY24" fmla="*/ 2971739 h 3547266"/>
                <a:gd name="connsiteX25" fmla="*/ 861164 w 3547253"/>
                <a:gd name="connsiteY25" fmla="*/ 3054709 h 3547266"/>
                <a:gd name="connsiteX26" fmla="*/ 748200 w 3547253"/>
                <a:gd name="connsiteY26" fmla="*/ 3223162 h 3547266"/>
                <a:gd name="connsiteX27" fmla="*/ 642684 w 3547253"/>
                <a:gd name="connsiteY27" fmla="*/ 3143964 h 3547266"/>
                <a:gd name="connsiteX28" fmla="*/ 2889093 w 3547253"/>
                <a:gd name="connsiteY28" fmla="*/ 2883850 h 3547266"/>
                <a:gd name="connsiteX29" fmla="*/ 3036406 w 3547253"/>
                <a:gd name="connsiteY29" fmla="*/ 3024496 h 3547266"/>
                <a:gd name="connsiteX30" fmla="*/ 2939030 w 3547253"/>
                <a:gd name="connsiteY30" fmla="*/ 3113325 h 3547266"/>
                <a:gd name="connsiteX31" fmla="*/ 2790468 w 3547253"/>
                <a:gd name="connsiteY31" fmla="*/ 2973913 h 3547266"/>
                <a:gd name="connsiteX32" fmla="*/ 2889093 w 3547253"/>
                <a:gd name="connsiteY32" fmla="*/ 2883850 h 3547266"/>
                <a:gd name="connsiteX33" fmla="*/ 513756 w 3547253"/>
                <a:gd name="connsiteY33" fmla="*/ 2708072 h 3547266"/>
                <a:gd name="connsiteX34" fmla="*/ 597488 w 3547253"/>
                <a:gd name="connsiteY34" fmla="*/ 2810947 h 3547266"/>
                <a:gd name="connsiteX35" fmla="*/ 448770 w 3547253"/>
                <a:gd name="connsiteY35" fmla="*/ 2948526 h 3547266"/>
                <a:gd name="connsiteX36" fmla="*/ 362539 w 3547253"/>
                <a:gd name="connsiteY36" fmla="*/ 2845651 h 3547266"/>
                <a:gd name="connsiteX37" fmla="*/ 3118203 w 3547253"/>
                <a:gd name="connsiteY37" fmla="*/ 2587224 h 3547266"/>
                <a:gd name="connsiteX38" fmla="*/ 3294578 w 3547253"/>
                <a:gd name="connsiteY38" fmla="*/ 2690004 h 3547266"/>
                <a:gd name="connsiteX39" fmla="*/ 3222027 w 3547253"/>
                <a:gd name="connsiteY39" fmla="*/ 2800213 h 3547266"/>
                <a:gd name="connsiteX40" fmla="*/ 3043149 w 3547253"/>
                <a:gd name="connsiteY40" fmla="*/ 2697434 h 3547266"/>
                <a:gd name="connsiteX41" fmla="*/ 3118203 w 3547253"/>
                <a:gd name="connsiteY41" fmla="*/ 2587224 h 3547266"/>
                <a:gd name="connsiteX42" fmla="*/ 330644 w 3547253"/>
                <a:gd name="connsiteY42" fmla="*/ 2400461 h 3547266"/>
                <a:gd name="connsiteX43" fmla="*/ 388766 w 3547253"/>
                <a:gd name="connsiteY43" fmla="*/ 2518963 h 3547266"/>
                <a:gd name="connsiteX44" fmla="*/ 213163 w 3547253"/>
                <a:gd name="connsiteY44" fmla="*/ 2618949 h 3547266"/>
                <a:gd name="connsiteX45" fmla="*/ 153804 w 3547253"/>
                <a:gd name="connsiteY45" fmla="*/ 2500447 h 3547266"/>
                <a:gd name="connsiteX46" fmla="*/ 3276245 w 3547253"/>
                <a:gd name="connsiteY46" fmla="*/ 2241162 h 3547266"/>
                <a:gd name="connsiteX47" fmla="*/ 3470351 w 3547253"/>
                <a:gd name="connsiteY47" fmla="*/ 2300926 h 3547266"/>
                <a:gd name="connsiteX48" fmla="*/ 3426521 w 3547253"/>
                <a:gd name="connsiteY48" fmla="*/ 2426680 h 3547266"/>
                <a:gd name="connsiteX49" fmla="*/ 3229910 w 3547253"/>
                <a:gd name="connsiteY49" fmla="*/ 2366916 h 3547266"/>
                <a:gd name="connsiteX50" fmla="*/ 3276245 w 3547253"/>
                <a:gd name="connsiteY50" fmla="*/ 2241162 h 3547266"/>
                <a:gd name="connsiteX51" fmla="*/ 227404 w 3547253"/>
                <a:gd name="connsiteY51" fmla="*/ 2059894 h 3547266"/>
                <a:gd name="connsiteX52" fmla="*/ 256940 w 3547253"/>
                <a:gd name="connsiteY52" fmla="*/ 2189383 h 3547266"/>
                <a:gd name="connsiteX53" fmla="*/ 63726 w 3547253"/>
                <a:gd name="connsiteY53" fmla="*/ 2245412 h 3547266"/>
                <a:gd name="connsiteX54" fmla="*/ 32959 w 3547253"/>
                <a:gd name="connsiteY54" fmla="*/ 2115923 h 3547266"/>
                <a:gd name="connsiteX55" fmla="*/ 3342597 w 3547253"/>
                <a:gd name="connsiteY55" fmla="*/ 1873129 h 3547266"/>
                <a:gd name="connsiteX56" fmla="*/ 3547253 w 3547253"/>
                <a:gd name="connsiteY56" fmla="*/ 1885698 h 3547266"/>
                <a:gd name="connsiteX57" fmla="*/ 3533442 w 3547253"/>
                <a:gd name="connsiteY57" fmla="*/ 2020182 h 3547266"/>
                <a:gd name="connsiteX58" fmla="*/ 3328786 w 3547253"/>
                <a:gd name="connsiteY58" fmla="*/ 2006357 h 3547266"/>
                <a:gd name="connsiteX59" fmla="*/ 3342597 w 3547253"/>
                <a:gd name="connsiteY59" fmla="*/ 1873129 h 3547266"/>
                <a:gd name="connsiteX60" fmla="*/ 207477 w 3547253"/>
                <a:gd name="connsiteY60" fmla="*/ 1708338 h 3547266"/>
                <a:gd name="connsiteX61" fmla="*/ 206220 w 3547253"/>
                <a:gd name="connsiteY61" fmla="*/ 1774159 h 3547266"/>
                <a:gd name="connsiteX62" fmla="*/ 207477 w 3547253"/>
                <a:gd name="connsiteY62" fmla="*/ 1839980 h 3547266"/>
                <a:gd name="connsiteX63" fmla="*/ 1257 w 3547253"/>
                <a:gd name="connsiteY63" fmla="*/ 1849915 h 3547266"/>
                <a:gd name="connsiteX64" fmla="*/ 0 w 3547253"/>
                <a:gd name="connsiteY64" fmla="*/ 1774159 h 3547266"/>
                <a:gd name="connsiteX65" fmla="*/ 1257 w 3547253"/>
                <a:gd name="connsiteY65" fmla="*/ 1717032 h 3547266"/>
                <a:gd name="connsiteX66" fmla="*/ 3518795 w 3547253"/>
                <a:gd name="connsiteY66" fmla="*/ 1461150 h 3547266"/>
                <a:gd name="connsiteX67" fmla="*/ 3536273 w 3547253"/>
                <a:gd name="connsiteY67" fmla="*/ 1593595 h 3547266"/>
                <a:gd name="connsiteX68" fmla="*/ 3335277 w 3547253"/>
                <a:gd name="connsiteY68" fmla="*/ 1630175 h 3547266"/>
                <a:gd name="connsiteX69" fmla="*/ 3317799 w 3547253"/>
                <a:gd name="connsiteY69" fmla="*/ 1495207 h 3547266"/>
                <a:gd name="connsiteX70" fmla="*/ 57233 w 3547253"/>
                <a:gd name="connsiteY70" fmla="*/ 1318330 h 3547266"/>
                <a:gd name="connsiteX71" fmla="*/ 256932 w 3547253"/>
                <a:gd name="connsiteY71" fmla="*/ 1357145 h 3547266"/>
                <a:gd name="connsiteX72" fmla="*/ 227164 w 3547253"/>
                <a:gd name="connsiteY72" fmla="*/ 1487364 h 3547266"/>
                <a:gd name="connsiteX73" fmla="*/ 27464 w 3547253"/>
                <a:gd name="connsiteY73" fmla="*/ 1449801 h 3547266"/>
                <a:gd name="connsiteX74" fmla="*/ 57233 w 3547253"/>
                <a:gd name="connsiteY74" fmla="*/ 1318330 h 3547266"/>
                <a:gd name="connsiteX75" fmla="*/ 3393435 w 3547253"/>
                <a:gd name="connsiteY75" fmla="*/ 1054663 h 3547266"/>
                <a:gd name="connsiteX76" fmla="*/ 3442901 w 3547253"/>
                <a:gd name="connsiteY76" fmla="*/ 1176610 h 3547266"/>
                <a:gd name="connsiteX77" fmla="*/ 3256167 w 3547253"/>
                <a:gd name="connsiteY77" fmla="*/ 1256675 h 3547266"/>
                <a:gd name="connsiteX78" fmla="*/ 3207938 w 3547253"/>
                <a:gd name="connsiteY78" fmla="*/ 1133497 h 3547266"/>
                <a:gd name="connsiteX79" fmla="*/ 206027 w 3547253"/>
                <a:gd name="connsiteY79" fmla="*/ 944802 h 3547266"/>
                <a:gd name="connsiteX80" fmla="*/ 394243 w 3547253"/>
                <a:gd name="connsiteY80" fmla="*/ 1027835 h 3547266"/>
                <a:gd name="connsiteX81" fmla="*/ 335269 w 3547253"/>
                <a:gd name="connsiteY81" fmla="*/ 1146807 h 3547266"/>
                <a:gd name="connsiteX82" fmla="*/ 148308 w 3547253"/>
                <a:gd name="connsiteY82" fmla="*/ 1063774 h 3547266"/>
                <a:gd name="connsiteX83" fmla="*/ 206027 w 3547253"/>
                <a:gd name="connsiteY83" fmla="*/ 944802 h 3547266"/>
                <a:gd name="connsiteX84" fmla="*/ 3179289 w 3547253"/>
                <a:gd name="connsiteY84" fmla="*/ 692122 h 3547266"/>
                <a:gd name="connsiteX85" fmla="*/ 3256135 w 3547253"/>
                <a:gd name="connsiteY85" fmla="*/ 800034 h 3547266"/>
                <a:gd name="connsiteX86" fmla="*/ 3093767 w 3547253"/>
                <a:gd name="connsiteY86" fmla="*/ 921590 h 3547266"/>
                <a:gd name="connsiteX87" fmla="*/ 3015681 w 3547253"/>
                <a:gd name="connsiteY87" fmla="*/ 812438 h 3547266"/>
                <a:gd name="connsiteX88" fmla="*/ 428873 w 3547253"/>
                <a:gd name="connsiteY88" fmla="*/ 615220 h 3547266"/>
                <a:gd name="connsiteX89" fmla="*/ 591993 w 3547253"/>
                <a:gd name="connsiteY89" fmla="*/ 740605 h 3547266"/>
                <a:gd name="connsiteX90" fmla="*/ 507923 w 3547253"/>
                <a:gd name="connsiteY90" fmla="*/ 844674 h 3547266"/>
                <a:gd name="connsiteX91" fmla="*/ 346058 w 3547253"/>
                <a:gd name="connsiteY91" fmla="*/ 720543 h 3547266"/>
                <a:gd name="connsiteX92" fmla="*/ 428873 w 3547253"/>
                <a:gd name="connsiteY92" fmla="*/ 615220 h 3547266"/>
                <a:gd name="connsiteX93" fmla="*/ 2881558 w 3547253"/>
                <a:gd name="connsiteY93" fmla="*/ 390008 h 3547266"/>
                <a:gd name="connsiteX94" fmla="*/ 2981491 w 3547253"/>
                <a:gd name="connsiteY94" fmla="*/ 479095 h 3547266"/>
                <a:gd name="connsiteX95" fmla="*/ 2851948 w 3547253"/>
                <a:gd name="connsiteY95" fmla="*/ 635939 h 3547266"/>
                <a:gd name="connsiteX96" fmla="*/ 2752015 w 3547253"/>
                <a:gd name="connsiteY96" fmla="*/ 548107 h 3547266"/>
                <a:gd name="connsiteX97" fmla="*/ 726249 w 3547253"/>
                <a:gd name="connsiteY97" fmla="*/ 340566 h 3547266"/>
                <a:gd name="connsiteX98" fmla="*/ 855658 w 3547253"/>
                <a:gd name="connsiteY98" fmla="*/ 497542 h 3547266"/>
                <a:gd name="connsiteX99" fmla="*/ 750121 w 3547253"/>
                <a:gd name="connsiteY99" fmla="*/ 581013 h 3547266"/>
                <a:gd name="connsiteX100" fmla="*/ 620712 w 3547253"/>
                <a:gd name="connsiteY100" fmla="*/ 422792 h 3547266"/>
                <a:gd name="connsiteX101" fmla="*/ 726249 w 3547253"/>
                <a:gd name="connsiteY101" fmla="*/ 340566 h 3547266"/>
                <a:gd name="connsiteX102" fmla="*/ 2532162 w 3547253"/>
                <a:gd name="connsiteY102" fmla="*/ 170284 h 3547266"/>
                <a:gd name="connsiteX103" fmla="*/ 2651877 w 3547253"/>
                <a:gd name="connsiteY103" fmla="*/ 229474 h 3547266"/>
                <a:gd name="connsiteX104" fmla="*/ 2559885 w 3547253"/>
                <a:gd name="connsiteY104" fmla="*/ 410744 h 3547266"/>
                <a:gd name="connsiteX105" fmla="*/ 2438910 w 3547253"/>
                <a:gd name="connsiteY105" fmla="*/ 349088 h 3547266"/>
                <a:gd name="connsiteX106" fmla="*/ 1083519 w 3547253"/>
                <a:gd name="connsiteY106" fmla="*/ 142818 h 3547266"/>
                <a:gd name="connsiteX107" fmla="*/ 1174252 w 3547253"/>
                <a:gd name="connsiteY107" fmla="*/ 326906 h 3547266"/>
                <a:gd name="connsiteX108" fmla="*/ 1050754 w 3547253"/>
                <a:gd name="connsiteY108" fmla="*/ 383259 h 3547266"/>
                <a:gd name="connsiteX109" fmla="*/ 961281 w 3547253"/>
                <a:gd name="connsiteY109" fmla="*/ 199171 h 3547266"/>
                <a:gd name="connsiteX110" fmla="*/ 1083519 w 3547253"/>
                <a:gd name="connsiteY110" fmla="*/ 142818 h 3547266"/>
                <a:gd name="connsiteX111" fmla="*/ 2134066 w 3547253"/>
                <a:gd name="connsiteY111" fmla="*/ 32957 h 3547266"/>
                <a:gd name="connsiteX112" fmla="*/ 2261905 w 3547253"/>
                <a:gd name="connsiteY112" fmla="*/ 65207 h 3547266"/>
                <a:gd name="connsiteX113" fmla="*/ 2215195 w 3547253"/>
                <a:gd name="connsiteY113" fmla="*/ 262425 h 3547266"/>
                <a:gd name="connsiteX114" fmla="*/ 2087356 w 3547253"/>
                <a:gd name="connsiteY114" fmla="*/ 231416 h 3547266"/>
                <a:gd name="connsiteX115" fmla="*/ 1471200 w 3547253"/>
                <a:gd name="connsiteY115" fmla="*/ 27467 h 3547266"/>
                <a:gd name="connsiteX116" fmla="*/ 1514833 w 3547253"/>
                <a:gd name="connsiteY116" fmla="*/ 224218 h 3547266"/>
                <a:gd name="connsiteX117" fmla="*/ 1383935 w 3547253"/>
                <a:gd name="connsiteY117" fmla="*/ 251442 h 3547266"/>
                <a:gd name="connsiteX118" fmla="*/ 1340302 w 3547253"/>
                <a:gd name="connsiteY118" fmla="*/ 53453 h 3547266"/>
                <a:gd name="connsiteX119" fmla="*/ 1471200 w 3547253"/>
                <a:gd name="connsiteY119" fmla="*/ 27467 h 3547266"/>
                <a:gd name="connsiteX120" fmla="*/ 1719320 w 3547253"/>
                <a:gd name="connsiteY120" fmla="*/ 0 h 3547266"/>
                <a:gd name="connsiteX121" fmla="*/ 1769368 w 3547253"/>
                <a:gd name="connsiteY121" fmla="*/ 0 h 3547266"/>
                <a:gd name="connsiteX122" fmla="*/ 1849932 w 3547253"/>
                <a:gd name="connsiteY122" fmla="*/ 1258 h 3547266"/>
                <a:gd name="connsiteX123" fmla="*/ 1849932 w 3547253"/>
                <a:gd name="connsiteY123" fmla="*/ 207478 h 3547266"/>
                <a:gd name="connsiteX124" fmla="*/ 1769368 w 3547253"/>
                <a:gd name="connsiteY124" fmla="*/ 204963 h 3547266"/>
                <a:gd name="connsiteX125" fmla="*/ 1719320 w 3547253"/>
                <a:gd name="connsiteY125" fmla="*/ 206220 h 354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547253" h="3547266">
                  <a:moveTo>
                    <a:pt x="1893051" y="3339773"/>
                  </a:moveTo>
                  <a:lnTo>
                    <a:pt x="1915808" y="3542296"/>
                  </a:lnTo>
                  <a:cubicBezTo>
                    <a:pt x="1871559" y="3544781"/>
                    <a:pt x="1826045" y="3547266"/>
                    <a:pt x="1780532" y="3547266"/>
                  </a:cubicBezTo>
                  <a:lnTo>
                    <a:pt x="1757775" y="3344743"/>
                  </a:lnTo>
                  <a:cubicBezTo>
                    <a:pt x="1762832" y="3344743"/>
                    <a:pt x="1767889" y="3344743"/>
                    <a:pt x="1771682" y="3344743"/>
                  </a:cubicBezTo>
                  <a:cubicBezTo>
                    <a:pt x="1813403" y="3344743"/>
                    <a:pt x="1853859" y="3342258"/>
                    <a:pt x="1893051" y="3339773"/>
                  </a:cubicBezTo>
                  <a:close/>
                  <a:moveTo>
                    <a:pt x="1398547" y="3295827"/>
                  </a:moveTo>
                  <a:cubicBezTo>
                    <a:pt x="1442796" y="3307112"/>
                    <a:pt x="1487045" y="3314635"/>
                    <a:pt x="1531295" y="3322158"/>
                  </a:cubicBezTo>
                  <a:lnTo>
                    <a:pt x="1506009" y="3525281"/>
                  </a:lnTo>
                  <a:cubicBezTo>
                    <a:pt x="1461760" y="3519012"/>
                    <a:pt x="1416247" y="3510235"/>
                    <a:pt x="1373262" y="3500204"/>
                  </a:cubicBezTo>
                  <a:close/>
                  <a:moveTo>
                    <a:pt x="2253907" y="3268363"/>
                  </a:moveTo>
                  <a:lnTo>
                    <a:pt x="2322312" y="3460412"/>
                  </a:lnTo>
                  <a:cubicBezTo>
                    <a:pt x="2280025" y="3474130"/>
                    <a:pt x="2236495" y="3486601"/>
                    <a:pt x="2192966" y="3497824"/>
                  </a:cubicBezTo>
                  <a:lnTo>
                    <a:pt x="2125805" y="3304528"/>
                  </a:lnTo>
                  <a:cubicBezTo>
                    <a:pt x="2169335" y="3293305"/>
                    <a:pt x="2211621" y="3282081"/>
                    <a:pt x="2253907" y="3268363"/>
                  </a:cubicBezTo>
                  <a:close/>
                  <a:moveTo>
                    <a:pt x="1056305" y="3169489"/>
                  </a:moveTo>
                  <a:cubicBezTo>
                    <a:pt x="1096611" y="3189464"/>
                    <a:pt x="1136916" y="3206942"/>
                    <a:pt x="1179741" y="3224419"/>
                  </a:cubicBezTo>
                  <a:lnTo>
                    <a:pt x="1106687" y="3415427"/>
                  </a:lnTo>
                  <a:cubicBezTo>
                    <a:pt x="1065122" y="3399197"/>
                    <a:pt x="1023557" y="3380471"/>
                    <a:pt x="983251" y="3360497"/>
                  </a:cubicBezTo>
                  <a:close/>
                  <a:moveTo>
                    <a:pt x="2595223" y="3114557"/>
                  </a:moveTo>
                  <a:lnTo>
                    <a:pt x="2706816" y="3284869"/>
                  </a:lnTo>
                  <a:cubicBezTo>
                    <a:pt x="2669201" y="3307246"/>
                    <a:pt x="2630331" y="3329623"/>
                    <a:pt x="2590208" y="3349513"/>
                  </a:cubicBezTo>
                  <a:lnTo>
                    <a:pt x="2477361" y="3179201"/>
                  </a:lnTo>
                  <a:cubicBezTo>
                    <a:pt x="2518738" y="3159311"/>
                    <a:pt x="2557608" y="3138177"/>
                    <a:pt x="2595223" y="3114557"/>
                  </a:cubicBezTo>
                  <a:close/>
                  <a:moveTo>
                    <a:pt x="755648" y="2971739"/>
                  </a:moveTo>
                  <a:cubicBezTo>
                    <a:pt x="789165" y="3000653"/>
                    <a:pt x="825165" y="3028309"/>
                    <a:pt x="861164" y="3054709"/>
                  </a:cubicBezTo>
                  <a:lnTo>
                    <a:pt x="748200" y="3223162"/>
                  </a:lnTo>
                  <a:cubicBezTo>
                    <a:pt x="710959" y="3199277"/>
                    <a:pt x="676201" y="3171620"/>
                    <a:pt x="642684" y="3143964"/>
                  </a:cubicBezTo>
                  <a:close/>
                  <a:moveTo>
                    <a:pt x="2889093" y="2883850"/>
                  </a:moveTo>
                  <a:lnTo>
                    <a:pt x="3036406" y="3024496"/>
                  </a:lnTo>
                  <a:cubicBezTo>
                    <a:pt x="3005195" y="3055339"/>
                    <a:pt x="2972737" y="3084949"/>
                    <a:pt x="2939030" y="3113325"/>
                  </a:cubicBezTo>
                  <a:lnTo>
                    <a:pt x="2790468" y="2973913"/>
                  </a:lnTo>
                  <a:cubicBezTo>
                    <a:pt x="2825424" y="2945537"/>
                    <a:pt x="2857883" y="2914694"/>
                    <a:pt x="2889093" y="2883850"/>
                  </a:cubicBezTo>
                  <a:close/>
                  <a:moveTo>
                    <a:pt x="513756" y="2708072"/>
                  </a:moveTo>
                  <a:cubicBezTo>
                    <a:pt x="540001" y="2744016"/>
                    <a:pt x="567495" y="2777482"/>
                    <a:pt x="597488" y="2810947"/>
                  </a:cubicBezTo>
                  <a:lnTo>
                    <a:pt x="448770" y="2948526"/>
                  </a:lnTo>
                  <a:cubicBezTo>
                    <a:pt x="418777" y="2916300"/>
                    <a:pt x="390033" y="2881595"/>
                    <a:pt x="362539" y="2845651"/>
                  </a:cubicBezTo>
                  <a:close/>
                  <a:moveTo>
                    <a:pt x="3118203" y="2587224"/>
                  </a:moveTo>
                  <a:lnTo>
                    <a:pt x="3294578" y="2690004"/>
                  </a:lnTo>
                  <a:cubicBezTo>
                    <a:pt x="3270811" y="2727153"/>
                    <a:pt x="3245794" y="2764302"/>
                    <a:pt x="3222027" y="2800213"/>
                  </a:cubicBezTo>
                  <a:lnTo>
                    <a:pt x="3043149" y="2697434"/>
                  </a:lnTo>
                  <a:cubicBezTo>
                    <a:pt x="3069418" y="2661523"/>
                    <a:pt x="3094436" y="2625612"/>
                    <a:pt x="3118203" y="2587224"/>
                  </a:cubicBezTo>
                  <a:close/>
                  <a:moveTo>
                    <a:pt x="330644" y="2400461"/>
                  </a:moveTo>
                  <a:cubicBezTo>
                    <a:pt x="349194" y="2441196"/>
                    <a:pt x="367743" y="2480697"/>
                    <a:pt x="388766" y="2518963"/>
                  </a:cubicBezTo>
                  <a:lnTo>
                    <a:pt x="213163" y="2618949"/>
                  </a:lnTo>
                  <a:cubicBezTo>
                    <a:pt x="192140" y="2579448"/>
                    <a:pt x="172354" y="2539948"/>
                    <a:pt x="153804" y="2500447"/>
                  </a:cubicBezTo>
                  <a:close/>
                  <a:moveTo>
                    <a:pt x="3276245" y="2241162"/>
                  </a:moveTo>
                  <a:lnTo>
                    <a:pt x="3470351" y="2300926"/>
                  </a:lnTo>
                  <a:cubicBezTo>
                    <a:pt x="3457828" y="2343259"/>
                    <a:pt x="3442800" y="2385592"/>
                    <a:pt x="3426521" y="2426680"/>
                  </a:cubicBezTo>
                  <a:lnTo>
                    <a:pt x="3229910" y="2366916"/>
                  </a:lnTo>
                  <a:cubicBezTo>
                    <a:pt x="3246190" y="2325828"/>
                    <a:pt x="3261218" y="2284740"/>
                    <a:pt x="3276245" y="2241162"/>
                  </a:cubicBezTo>
                  <a:close/>
                  <a:moveTo>
                    <a:pt x="227404" y="2059894"/>
                  </a:moveTo>
                  <a:cubicBezTo>
                    <a:pt x="236019" y="2103472"/>
                    <a:pt x="245864" y="2147050"/>
                    <a:pt x="256940" y="2189383"/>
                  </a:cubicBezTo>
                  <a:lnTo>
                    <a:pt x="63726" y="2245412"/>
                  </a:lnTo>
                  <a:cubicBezTo>
                    <a:pt x="52650" y="2203079"/>
                    <a:pt x="42804" y="2159501"/>
                    <a:pt x="32959" y="2115923"/>
                  </a:cubicBezTo>
                  <a:close/>
                  <a:moveTo>
                    <a:pt x="3342597" y="1873129"/>
                  </a:moveTo>
                  <a:lnTo>
                    <a:pt x="3547253" y="1885698"/>
                  </a:lnTo>
                  <a:cubicBezTo>
                    <a:pt x="3544742" y="1930945"/>
                    <a:pt x="3539719" y="1976192"/>
                    <a:pt x="3533442" y="2020182"/>
                  </a:cubicBezTo>
                  <a:lnTo>
                    <a:pt x="3328786" y="2006357"/>
                  </a:lnTo>
                  <a:cubicBezTo>
                    <a:pt x="3335064" y="1962367"/>
                    <a:pt x="3338831" y="1918376"/>
                    <a:pt x="3342597" y="1873129"/>
                  </a:cubicBezTo>
                  <a:close/>
                  <a:moveTo>
                    <a:pt x="207477" y="1708338"/>
                  </a:moveTo>
                  <a:cubicBezTo>
                    <a:pt x="206220" y="1729451"/>
                    <a:pt x="206220" y="1751805"/>
                    <a:pt x="206220" y="1774159"/>
                  </a:cubicBezTo>
                  <a:cubicBezTo>
                    <a:pt x="206220" y="1795272"/>
                    <a:pt x="206220" y="1818868"/>
                    <a:pt x="207477" y="1839980"/>
                  </a:cubicBezTo>
                  <a:lnTo>
                    <a:pt x="1257" y="1849915"/>
                  </a:lnTo>
                  <a:cubicBezTo>
                    <a:pt x="0" y="1825077"/>
                    <a:pt x="0" y="1798997"/>
                    <a:pt x="0" y="1774159"/>
                  </a:cubicBezTo>
                  <a:cubicBezTo>
                    <a:pt x="0" y="1754289"/>
                    <a:pt x="0" y="1735660"/>
                    <a:pt x="1257" y="1717032"/>
                  </a:cubicBezTo>
                  <a:close/>
                  <a:moveTo>
                    <a:pt x="3518795" y="1461150"/>
                  </a:moveTo>
                  <a:cubicBezTo>
                    <a:pt x="3526285" y="1504037"/>
                    <a:pt x="3532528" y="1549447"/>
                    <a:pt x="3536273" y="1593595"/>
                  </a:cubicBezTo>
                  <a:lnTo>
                    <a:pt x="3335277" y="1630175"/>
                  </a:lnTo>
                  <a:cubicBezTo>
                    <a:pt x="3331532" y="1583504"/>
                    <a:pt x="3325290" y="1539356"/>
                    <a:pt x="3317799" y="1495207"/>
                  </a:cubicBezTo>
                  <a:close/>
                  <a:moveTo>
                    <a:pt x="57233" y="1318330"/>
                  </a:moveTo>
                  <a:lnTo>
                    <a:pt x="256932" y="1357145"/>
                  </a:lnTo>
                  <a:cubicBezTo>
                    <a:pt x="245769" y="1399717"/>
                    <a:pt x="234606" y="1443541"/>
                    <a:pt x="227164" y="1487364"/>
                  </a:cubicBezTo>
                  <a:lnTo>
                    <a:pt x="27464" y="1449801"/>
                  </a:lnTo>
                  <a:cubicBezTo>
                    <a:pt x="36146" y="1404725"/>
                    <a:pt x="46069" y="1360902"/>
                    <a:pt x="57233" y="1318330"/>
                  </a:cubicBezTo>
                  <a:close/>
                  <a:moveTo>
                    <a:pt x="3393435" y="1054663"/>
                  </a:moveTo>
                  <a:cubicBezTo>
                    <a:pt x="3410748" y="1094080"/>
                    <a:pt x="3428061" y="1134729"/>
                    <a:pt x="3442901" y="1176610"/>
                  </a:cubicBezTo>
                  <a:lnTo>
                    <a:pt x="3256167" y="1256675"/>
                  </a:lnTo>
                  <a:cubicBezTo>
                    <a:pt x="3241328" y="1214795"/>
                    <a:pt x="3225251" y="1172914"/>
                    <a:pt x="3207938" y="1133497"/>
                  </a:cubicBezTo>
                  <a:close/>
                  <a:moveTo>
                    <a:pt x="206027" y="944802"/>
                  </a:moveTo>
                  <a:lnTo>
                    <a:pt x="394243" y="1027835"/>
                  </a:lnTo>
                  <a:cubicBezTo>
                    <a:pt x="372912" y="1066253"/>
                    <a:pt x="352836" y="1105910"/>
                    <a:pt x="335269" y="1146807"/>
                  </a:cubicBezTo>
                  <a:lnTo>
                    <a:pt x="148308" y="1063774"/>
                  </a:lnTo>
                  <a:cubicBezTo>
                    <a:pt x="165875" y="1022878"/>
                    <a:pt x="184696" y="984460"/>
                    <a:pt x="206027" y="944802"/>
                  </a:cubicBezTo>
                  <a:close/>
                  <a:moveTo>
                    <a:pt x="3179289" y="692122"/>
                  </a:moveTo>
                  <a:cubicBezTo>
                    <a:pt x="3206557" y="726852"/>
                    <a:pt x="3232585" y="764063"/>
                    <a:pt x="3256135" y="800034"/>
                  </a:cubicBezTo>
                  <a:lnTo>
                    <a:pt x="3093767" y="921590"/>
                  </a:lnTo>
                  <a:cubicBezTo>
                    <a:pt x="3068978" y="884379"/>
                    <a:pt x="3042949" y="847168"/>
                    <a:pt x="3015681" y="812438"/>
                  </a:cubicBezTo>
                  <a:close/>
                  <a:moveTo>
                    <a:pt x="428873" y="615220"/>
                  </a:moveTo>
                  <a:lnTo>
                    <a:pt x="591993" y="740605"/>
                  </a:lnTo>
                  <a:cubicBezTo>
                    <a:pt x="563133" y="774459"/>
                    <a:pt x="534274" y="808313"/>
                    <a:pt x="507923" y="844674"/>
                  </a:cubicBezTo>
                  <a:lnTo>
                    <a:pt x="346058" y="720543"/>
                  </a:lnTo>
                  <a:cubicBezTo>
                    <a:pt x="371153" y="684182"/>
                    <a:pt x="400013" y="649074"/>
                    <a:pt x="428873" y="615220"/>
                  </a:cubicBezTo>
                  <a:close/>
                  <a:moveTo>
                    <a:pt x="2881558" y="390008"/>
                  </a:moveTo>
                  <a:cubicBezTo>
                    <a:pt x="2916102" y="418867"/>
                    <a:pt x="2949413" y="447727"/>
                    <a:pt x="2981491" y="479095"/>
                  </a:cubicBezTo>
                  <a:lnTo>
                    <a:pt x="2851948" y="635939"/>
                  </a:lnTo>
                  <a:cubicBezTo>
                    <a:pt x="2819871" y="604571"/>
                    <a:pt x="2786560" y="575711"/>
                    <a:pt x="2752015" y="548107"/>
                  </a:cubicBezTo>
                  <a:close/>
                  <a:moveTo>
                    <a:pt x="726249" y="340566"/>
                  </a:moveTo>
                  <a:lnTo>
                    <a:pt x="855658" y="497542"/>
                  </a:lnTo>
                  <a:cubicBezTo>
                    <a:pt x="819223" y="523705"/>
                    <a:pt x="784044" y="552359"/>
                    <a:pt x="750121" y="581013"/>
                  </a:cubicBezTo>
                  <a:lnTo>
                    <a:pt x="620712" y="422792"/>
                  </a:lnTo>
                  <a:cubicBezTo>
                    <a:pt x="654635" y="394137"/>
                    <a:pt x="689814" y="365483"/>
                    <a:pt x="726249" y="340566"/>
                  </a:cubicBezTo>
                  <a:close/>
                  <a:moveTo>
                    <a:pt x="2532162" y="170284"/>
                  </a:moveTo>
                  <a:cubicBezTo>
                    <a:pt x="2573747" y="187548"/>
                    <a:pt x="2612812" y="208511"/>
                    <a:pt x="2651877" y="229474"/>
                  </a:cubicBezTo>
                  <a:lnTo>
                    <a:pt x="2559885" y="410744"/>
                  </a:lnTo>
                  <a:cubicBezTo>
                    <a:pt x="2519560" y="388548"/>
                    <a:pt x="2480495" y="367585"/>
                    <a:pt x="2438910" y="349088"/>
                  </a:cubicBezTo>
                  <a:close/>
                  <a:moveTo>
                    <a:pt x="1083519" y="142818"/>
                  </a:moveTo>
                  <a:lnTo>
                    <a:pt x="1174252" y="326906"/>
                  </a:lnTo>
                  <a:cubicBezTo>
                    <a:pt x="1131405" y="344438"/>
                    <a:pt x="1091080" y="363222"/>
                    <a:pt x="1050754" y="383259"/>
                  </a:cubicBezTo>
                  <a:lnTo>
                    <a:pt x="961281" y="199171"/>
                  </a:lnTo>
                  <a:cubicBezTo>
                    <a:pt x="1001607" y="179135"/>
                    <a:pt x="1043193" y="160350"/>
                    <a:pt x="1083519" y="142818"/>
                  </a:cubicBezTo>
                  <a:close/>
                  <a:moveTo>
                    <a:pt x="2134066" y="32957"/>
                  </a:moveTo>
                  <a:cubicBezTo>
                    <a:pt x="2177089" y="41640"/>
                    <a:pt x="2218882" y="52803"/>
                    <a:pt x="2261905" y="65207"/>
                  </a:cubicBezTo>
                  <a:lnTo>
                    <a:pt x="2215195" y="262425"/>
                  </a:lnTo>
                  <a:cubicBezTo>
                    <a:pt x="2172172" y="250021"/>
                    <a:pt x="2130379" y="238858"/>
                    <a:pt x="2087356" y="231416"/>
                  </a:cubicBezTo>
                  <a:close/>
                  <a:moveTo>
                    <a:pt x="1471200" y="27467"/>
                  </a:moveTo>
                  <a:lnTo>
                    <a:pt x="1514833" y="224218"/>
                  </a:lnTo>
                  <a:cubicBezTo>
                    <a:pt x="1471200" y="231643"/>
                    <a:pt x="1427568" y="241542"/>
                    <a:pt x="1383935" y="251442"/>
                  </a:cubicBezTo>
                  <a:lnTo>
                    <a:pt x="1340302" y="53453"/>
                  </a:lnTo>
                  <a:cubicBezTo>
                    <a:pt x="1383935" y="43554"/>
                    <a:pt x="1426321" y="34892"/>
                    <a:pt x="1471200" y="27467"/>
                  </a:cubicBezTo>
                  <a:close/>
                  <a:moveTo>
                    <a:pt x="1719320" y="0"/>
                  </a:moveTo>
                  <a:cubicBezTo>
                    <a:pt x="1736410" y="0"/>
                    <a:pt x="1752278" y="0"/>
                    <a:pt x="1769368" y="0"/>
                  </a:cubicBezTo>
                  <a:cubicBezTo>
                    <a:pt x="1796223" y="0"/>
                    <a:pt x="1823078" y="0"/>
                    <a:pt x="1849932" y="1258"/>
                  </a:cubicBezTo>
                  <a:lnTo>
                    <a:pt x="1849932" y="207478"/>
                  </a:lnTo>
                  <a:cubicBezTo>
                    <a:pt x="1823078" y="206220"/>
                    <a:pt x="1796223" y="204963"/>
                    <a:pt x="1769368" y="204963"/>
                  </a:cubicBezTo>
                  <a:cubicBezTo>
                    <a:pt x="1752278" y="204963"/>
                    <a:pt x="1736410" y="206220"/>
                    <a:pt x="1719320" y="20622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E830DF5-ECF8-2774-F51C-6CEF372603AD}"/>
              </a:ext>
            </a:extLst>
          </p:cNvPr>
          <p:cNvSpPr txBox="1"/>
          <p:nvPr/>
        </p:nvSpPr>
        <p:spPr>
          <a:xfrm>
            <a:off x="1451760" y="4812875"/>
            <a:ext cx="2363562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3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25+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3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crops</a:t>
            </a:r>
            <a:endParaRPr kumimoji="0" lang="en-US" sz="2000" b="1" i="0" u="none" strike="noStrike" kern="1200" cap="none" spc="-30" normalizeH="0" baseline="0" noProof="0">
              <a:ln>
                <a:noFill/>
              </a:ln>
              <a:solidFill>
                <a:srgbClr val="00615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6AEA92-9BA4-33A0-8B0C-776DED48CECA}"/>
              </a:ext>
            </a:extLst>
          </p:cNvPr>
          <p:cNvSpPr txBox="1"/>
          <p:nvPr/>
        </p:nvSpPr>
        <p:spPr>
          <a:xfrm>
            <a:off x="1451760" y="3021379"/>
            <a:ext cx="2363562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3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25+ countries</a:t>
            </a:r>
            <a:endParaRPr kumimoji="0" lang="en-US" sz="2000" b="1" i="0" u="none" strike="noStrike" kern="1200" cap="none" spc="-30" normalizeH="0" baseline="0" noProof="0">
              <a:ln>
                <a:noFill/>
              </a:ln>
              <a:solidFill>
                <a:srgbClr val="00615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38FE47F-D24B-E801-7585-65C21550D0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45539" y="2479445"/>
            <a:ext cx="1395951" cy="729497"/>
          </a:xfrm>
          <a:prstGeom prst="rect">
            <a:avLst/>
          </a:prstGeom>
        </p:spPr>
      </p:pic>
      <p:pic>
        <p:nvPicPr>
          <p:cNvPr id="18" name="Picture 2" descr="Technology for Small Holder Farmers | Connected Farmer Solution">
            <a:extLst>
              <a:ext uri="{FF2B5EF4-FFF2-40B4-BE49-F238E27FC236}">
                <a16:creationId xmlns:a16="http://schemas.microsoft.com/office/drawing/2014/main" id="{64DD0368-C44B-37E5-67E9-B0BFF8B7B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585" y="4388025"/>
            <a:ext cx="1485634" cy="6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angote Group (@DangoteGroup) / Twitter">
            <a:extLst>
              <a:ext uri="{FF2B5EF4-FFF2-40B4-BE49-F238E27FC236}">
                <a16:creationId xmlns:a16="http://schemas.microsoft.com/office/drawing/2014/main" id="{BCA61E8E-469D-14A3-8532-9B120F1AD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180" y="5075719"/>
            <a:ext cx="1224942" cy="122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A12C0C-1CA8-3635-39B4-F08E9B4E19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77564" y="5281072"/>
            <a:ext cx="587679" cy="65113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86AAD6B-7CF0-1B9C-B34F-DE7C1A182D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54949" y="3591907"/>
            <a:ext cx="1786541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D8F5652B-56FB-C903-4658-5618AA739D7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52751" y="2642079"/>
            <a:ext cx="1098596" cy="324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F7A6AEF7-142F-9A3E-AAC4-0EAE085E270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48844" y="2570079"/>
            <a:ext cx="1048125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C9F93312-F79E-2FEB-18E5-209F5EFA69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794466" y="2571318"/>
            <a:ext cx="1534000" cy="468000"/>
          </a:xfrm>
          <a:prstGeom prst="rect">
            <a:avLst/>
          </a:prstGeom>
        </p:spPr>
      </p:pic>
      <p:pic>
        <p:nvPicPr>
          <p:cNvPr id="57" name="Picture 56" descr="Logo, company name&#10;&#10;Description automatically generated">
            <a:extLst>
              <a:ext uri="{FF2B5EF4-FFF2-40B4-BE49-F238E27FC236}">
                <a16:creationId xmlns:a16="http://schemas.microsoft.com/office/drawing/2014/main" id="{B6BF61CD-9CDD-852A-D0D5-9732EADC5CE1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4887" y="3581539"/>
            <a:ext cx="1944557" cy="344736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A63343B5-5F51-BDE2-8E6D-249F389158B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625963" y="2480079"/>
            <a:ext cx="622080" cy="648000"/>
          </a:xfrm>
          <a:prstGeom prst="rect">
            <a:avLst/>
          </a:prstGeom>
        </p:spPr>
      </p:pic>
      <p:pic>
        <p:nvPicPr>
          <p:cNvPr id="64" name="Picture 63" descr="Logo, icon&#10;&#10;Description automatically generated">
            <a:extLst>
              <a:ext uri="{FF2B5EF4-FFF2-40B4-BE49-F238E27FC236}">
                <a16:creationId xmlns:a16="http://schemas.microsoft.com/office/drawing/2014/main" id="{9646569B-85EE-EAD3-4F68-CCD8CD033DA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045944" y="4391719"/>
            <a:ext cx="515683" cy="684000"/>
          </a:xfrm>
          <a:prstGeom prst="rect">
            <a:avLst/>
          </a:prstGeom>
        </p:spPr>
      </p:pic>
      <p:pic>
        <p:nvPicPr>
          <p:cNvPr id="65" name="Picture 8">
            <a:extLst>
              <a:ext uri="{FF2B5EF4-FFF2-40B4-BE49-F238E27FC236}">
                <a16:creationId xmlns:a16="http://schemas.microsoft.com/office/drawing/2014/main" id="{28330D15-EDF8-0E4D-CD68-9F7268CFB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09" y="5704310"/>
            <a:ext cx="1277176" cy="27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">
            <a:extLst>
              <a:ext uri="{FF2B5EF4-FFF2-40B4-BE49-F238E27FC236}">
                <a16:creationId xmlns:a16="http://schemas.microsoft.com/office/drawing/2014/main" id="{D4C041C8-4F9A-0AA3-65B3-D8CFFB633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7" b="15707"/>
          <a:stretch/>
        </p:blipFill>
        <p:spPr bwMode="auto">
          <a:xfrm>
            <a:off x="7135821" y="3473705"/>
            <a:ext cx="872221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4">
            <a:extLst>
              <a:ext uri="{FF2B5EF4-FFF2-40B4-BE49-F238E27FC236}">
                <a16:creationId xmlns:a16="http://schemas.microsoft.com/office/drawing/2014/main" id="{FE4E8D46-8EE9-D996-6E32-BF6154B03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795" y="3447907"/>
            <a:ext cx="109915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>
            <a:extLst>
              <a:ext uri="{FF2B5EF4-FFF2-40B4-BE49-F238E27FC236}">
                <a16:creationId xmlns:a16="http://schemas.microsoft.com/office/drawing/2014/main" id="{DDA578D7-62DC-028B-641F-D35B537D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806" y="4554013"/>
            <a:ext cx="1273236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19A0F951-7B95-9713-C24B-CE2794D66E0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189040" y="4477031"/>
            <a:ext cx="1485634" cy="612000"/>
          </a:xfrm>
          <a:prstGeom prst="rect">
            <a:avLst/>
          </a:prstGeom>
        </p:spPr>
      </p:pic>
      <p:pic>
        <p:nvPicPr>
          <p:cNvPr id="71" name="Picture 20">
            <a:extLst>
              <a:ext uri="{FF2B5EF4-FFF2-40B4-BE49-F238E27FC236}">
                <a16:creationId xmlns:a16="http://schemas.microsoft.com/office/drawing/2014/main" id="{9ECD44EC-C22C-DF26-9AD7-9E92278F2E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5" t="18769" r="9221" b="21438"/>
          <a:stretch/>
        </p:blipFill>
        <p:spPr bwMode="auto">
          <a:xfrm>
            <a:off x="5784535" y="4495031"/>
            <a:ext cx="767806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>
            <a:extLst>
              <a:ext uri="{FF2B5EF4-FFF2-40B4-BE49-F238E27FC236}">
                <a16:creationId xmlns:a16="http://schemas.microsoft.com/office/drawing/2014/main" id="{6AF284B1-2589-2423-CD19-4B9BCA6DA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188" y="4405354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>
            <a:extLst>
              <a:ext uri="{FF2B5EF4-FFF2-40B4-BE49-F238E27FC236}">
                <a16:creationId xmlns:a16="http://schemas.microsoft.com/office/drawing/2014/main" id="{66F48162-D93D-02DD-59C3-5D7ECD905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050" y="5281072"/>
            <a:ext cx="7262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72F37DD8-75E3-EA20-B6B6-CDEF9FF72A03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425" y="5281072"/>
            <a:ext cx="739460" cy="72000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9BAD55F9-573B-7CDF-53D6-CE980589D776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l="6236" t="7987" r="6619" b="3585"/>
          <a:stretch/>
        </p:blipFill>
        <p:spPr>
          <a:xfrm>
            <a:off x="7069312" y="5315288"/>
            <a:ext cx="806381" cy="64800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B85B8071-39B0-87C0-5C2C-70BB8730F4E3}"/>
              </a:ext>
            </a:extLst>
          </p:cNvPr>
          <p:cNvPicPr>
            <a:picLocks noChangeAspect="1"/>
          </p:cNvPicPr>
          <p:nvPr/>
        </p:nvPicPr>
        <p:blipFill>
          <a:blip r:embed="rId37"/>
          <a:srcRect l="28289" t="32825" r="25645" b="42823"/>
          <a:stretch>
            <a:fillRect/>
          </a:stretch>
        </p:blipFill>
        <p:spPr>
          <a:xfrm>
            <a:off x="5375105" y="5297288"/>
            <a:ext cx="1586666" cy="6840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6" name="Picture 10">
            <a:extLst>
              <a:ext uri="{FF2B5EF4-FFF2-40B4-BE49-F238E27FC236}">
                <a16:creationId xmlns:a16="http://schemas.microsoft.com/office/drawing/2014/main" id="{415731C7-D717-55DF-F957-936DE5397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94103" y="4812348"/>
            <a:ext cx="721295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5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8A1FF48-A4F4-9EB4-AFF3-5633D7F1BD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74141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8A1FF48-A4F4-9EB4-AFF3-5633D7F1B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13C87E-03A8-BD9B-B227-26DAA13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Semi-standardized analytics inform value chain development and aggregate insights production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B9BDF-A158-4458-C4C7-2FE25EAF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7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EE23F4C-03A2-F9C7-0851-24F08E194CDA}"/>
              </a:ext>
            </a:extLst>
          </p:cNvPr>
          <p:cNvSpPr/>
          <p:nvPr/>
        </p:nvSpPr>
        <p:spPr>
          <a:xfrm>
            <a:off x="3989173" y="1816444"/>
            <a:ext cx="4213654" cy="902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Business Model Analysis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9934019-87BC-1527-436A-4471C475842C}"/>
              </a:ext>
            </a:extLst>
          </p:cNvPr>
          <p:cNvSpPr/>
          <p:nvPr/>
        </p:nvSpPr>
        <p:spPr>
          <a:xfrm>
            <a:off x="658813" y="3447535"/>
            <a:ext cx="4213654" cy="902045"/>
          </a:xfrm>
          <a:prstGeom prst="roundRect">
            <a:avLst>
              <a:gd name="adj" fmla="val 1139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Value Chain Development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102FB83-25F5-B36D-66D0-AF06A75680B0}"/>
              </a:ext>
            </a:extLst>
          </p:cNvPr>
          <p:cNvSpPr/>
          <p:nvPr/>
        </p:nvSpPr>
        <p:spPr>
          <a:xfrm>
            <a:off x="7319535" y="3447535"/>
            <a:ext cx="4213654" cy="902045"/>
          </a:xfrm>
          <a:prstGeom prst="roundRect">
            <a:avLst>
              <a:gd name="adj" fmla="val 11392"/>
            </a:avLst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Aggregate Insights Production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E2B641-3175-2BFE-5067-510C7BA9B2C1}"/>
              </a:ext>
            </a:extLst>
          </p:cNvPr>
          <p:cNvSpPr/>
          <p:nvPr/>
        </p:nvSpPr>
        <p:spPr>
          <a:xfrm>
            <a:off x="658811" y="4399008"/>
            <a:ext cx="4213654" cy="1940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Assesses the context, business model design, business case and impact case of a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company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>
                <a:solidFill>
                  <a:schemeClr val="accent3">
                    <a:lumMod val="50000"/>
                  </a:schemeClr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Provides detailed recommendations that can be used to inform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TA &amp; BDS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895ABA-59EB-9CED-96EC-A4ED68D547E7}"/>
              </a:ext>
            </a:extLst>
          </p:cNvPr>
          <p:cNvSpPr/>
          <p:nvPr/>
        </p:nvSpPr>
        <p:spPr>
          <a:xfrm>
            <a:off x="7319535" y="4399008"/>
            <a:ext cx="4213654" cy="1940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baseline="0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Facilitates comparisons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across business models from varying contexts to identify patterns &amp; best practices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Allows internal and external parties to learn from others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99EB3EAF-7F21-1221-B2A5-0FB802CFABD9}"/>
              </a:ext>
            </a:extLst>
          </p:cNvPr>
          <p:cNvCxnSpPr>
            <a:stCxn id="15" idx="2"/>
            <a:endCxn id="16" idx="0"/>
          </p:cNvCxnSpPr>
          <p:nvPr/>
        </p:nvCxnSpPr>
        <p:spPr>
          <a:xfrm rot="5400000">
            <a:off x="4066297" y="1417831"/>
            <a:ext cx="729047" cy="3330360"/>
          </a:xfrm>
          <a:prstGeom prst="bentConnector3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7133BCD-B9F1-DD2B-5369-2B88E2B421CE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rot="16200000" flipH="1">
            <a:off x="7396658" y="1417830"/>
            <a:ext cx="729047" cy="3330362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87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8A1FF48-A4F4-9EB4-AFF3-5633D7F1BD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25683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8A1FF48-A4F4-9EB4-AFF3-5633D7F1B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13C87E-03A8-BD9B-B227-26DAA13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We seek to scale our approach both through value chain transformation and insights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B9BDF-A158-4458-C4C7-2FE25EAF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8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925A5B1D-5DED-ABB9-166F-9BD538C65D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41765" y="2182110"/>
            <a:ext cx="2320496" cy="1395696"/>
          </a:xfrm>
          <a:prstGeom prst="rect">
            <a:avLst/>
          </a:prstGeom>
        </p:spPr>
      </p:pic>
      <p:pic>
        <p:nvPicPr>
          <p:cNvPr id="32" name="Picture 31" descr="A picture containing graphics, font, text, graphic design&#10;&#10;Description automatically generated">
            <a:extLst>
              <a:ext uri="{FF2B5EF4-FFF2-40B4-BE49-F238E27FC236}">
                <a16:creationId xmlns:a16="http://schemas.microsoft.com/office/drawing/2014/main" id="{DFEDBBEA-45A0-B399-2C6A-F588816610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1063" y="2225549"/>
            <a:ext cx="3249827" cy="135824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41C0D1B-90B1-E054-C446-1DFF470CCA0E}"/>
              </a:ext>
            </a:extLst>
          </p:cNvPr>
          <p:cNvSpPr/>
          <p:nvPr/>
        </p:nvSpPr>
        <p:spPr>
          <a:xfrm>
            <a:off x="983131" y="3855308"/>
            <a:ext cx="4837764" cy="2649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The 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Service Delivery Model Assessment (SDMA) does not provide detail on all relevant aspects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At the same time, the Farmfit TA approach has shortcomings at a systems level (finance, FO’s)</a:t>
            </a:r>
            <a:endParaRPr kumimoji="0" lang="en-GB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With </a:t>
            </a:r>
            <a:r>
              <a:rPr lang="en-GB" b="1" baseline="0" dirty="0" err="1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agriGRADE</a:t>
            </a:r>
            <a:r>
              <a:rPr lang="en-GB" baseline="0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we plug into a</a:t>
            </a:r>
            <a:r>
              <a:rPr lang="en-GB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collaborative approach to better transform the system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488C82-1BD1-B475-F8B7-F0AA9C44B593}"/>
              </a:ext>
            </a:extLst>
          </p:cNvPr>
          <p:cNvSpPr/>
          <p:nvPr/>
        </p:nvSpPr>
        <p:spPr>
          <a:xfrm>
            <a:off x="6717094" y="3855308"/>
            <a:ext cx="4837764" cy="2446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We have collected a wealth of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data from over 100+ business model assessments but have not yet answered many key questions on smallholder-inclusive business models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The </a:t>
            </a:r>
            <a:r>
              <a:rPr lang="en-GB" b="1" baseline="0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Farmfit Insights Hub</a:t>
            </a:r>
            <a:r>
              <a:rPr lang="en-GB" baseline="0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provides</a:t>
            </a:r>
            <a:r>
              <a:rPr lang="en-GB" dirty="0">
                <a:solidFill>
                  <a:schemeClr val="tx1"/>
                </a:solidFill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directional answers to what works well, where and why with regards to smallholder inclusion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472372-2AA0-3C38-3561-82102641AB74}"/>
              </a:ext>
            </a:extLst>
          </p:cNvPr>
          <p:cNvCxnSpPr/>
          <p:nvPr/>
        </p:nvCxnSpPr>
        <p:spPr>
          <a:xfrm>
            <a:off x="6268994" y="1964619"/>
            <a:ext cx="0" cy="407794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98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2191E04D-51C3-9179-7889-CB465A6319D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34421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5" name="Object 14" hidden="1">
                        <a:extLst>
                          <a:ext uri="{FF2B5EF4-FFF2-40B4-BE49-F238E27FC236}">
                            <a16:creationId xmlns:a16="http://schemas.microsoft.com/office/drawing/2014/main" id="{2191E04D-51C3-9179-7889-CB465A6319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1E5DB5-8E53-E830-6828-2C0B49D746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787CD9-3254-12F2-22AD-ADD33BA70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With the Farmfit Insights Hub we dive into our data to answer the following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F2C1E-9F17-783E-FE6A-6B6E18234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9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5" name="Graphic 3">
            <a:extLst>
              <a:ext uri="{FF2B5EF4-FFF2-40B4-BE49-F238E27FC236}">
                <a16:creationId xmlns:a16="http://schemas.microsoft.com/office/drawing/2014/main" id="{F0437B01-4A21-1027-EEA4-5BD0942CB708}"/>
              </a:ext>
            </a:extLst>
          </p:cNvPr>
          <p:cNvSpPr/>
          <p:nvPr/>
        </p:nvSpPr>
        <p:spPr>
          <a:xfrm rot="16200000">
            <a:off x="3020991" y="1105493"/>
            <a:ext cx="1934591" cy="3302969"/>
          </a:xfrm>
          <a:custGeom>
            <a:avLst/>
            <a:gdLst>
              <a:gd name="connsiteX0" fmla="*/ 3328902 w 5437951"/>
              <a:gd name="connsiteY0" fmla="*/ 5347040 h 5426129"/>
              <a:gd name="connsiteX1" fmla="*/ 5073628 w 5437951"/>
              <a:gd name="connsiteY1" fmla="*/ 1087587 h 5426129"/>
              <a:gd name="connsiteX2" fmla="*/ 1249912 w 5437951"/>
              <a:gd name="connsiteY2" fmla="*/ 329587 h 5426129"/>
              <a:gd name="connsiteX3" fmla="*/ 104753 w 5437951"/>
              <a:gd name="connsiteY3" fmla="*/ 3051388 h 5426129"/>
              <a:gd name="connsiteX4" fmla="*/ 3328902 w 5437951"/>
              <a:gd name="connsiteY4" fmla="*/ 5347040 h 5426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7951" h="5426129">
                <a:moveTo>
                  <a:pt x="3328902" y="5347040"/>
                </a:moveTo>
                <a:cubicBezTo>
                  <a:pt x="5094900" y="4802718"/>
                  <a:pt x="5989298" y="2539197"/>
                  <a:pt x="5073628" y="1087587"/>
                </a:cubicBezTo>
                <a:cubicBezTo>
                  <a:pt x="4302484" y="-92497"/>
                  <a:pt x="2522071" y="-257724"/>
                  <a:pt x="1249912" y="329587"/>
                </a:cubicBezTo>
                <a:cubicBezTo>
                  <a:pt x="124946" y="841779"/>
                  <a:pt x="-191348" y="2011957"/>
                  <a:pt x="104753" y="3051388"/>
                </a:cubicBezTo>
                <a:cubicBezTo>
                  <a:pt x="413045" y="4362028"/>
                  <a:pt x="1725463" y="5778840"/>
                  <a:pt x="3328902" y="5347040"/>
                </a:cubicBezTo>
                <a:close/>
              </a:path>
            </a:pathLst>
          </a:custGeom>
          <a:solidFill>
            <a:srgbClr val="00615F"/>
          </a:solidFill>
          <a:ln w="6350" cap="flat">
            <a:noFill/>
            <a:prstDash val="solid"/>
            <a:miter/>
          </a:ln>
        </p:spPr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What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defines 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successful service delivery to SHFs?</a:t>
            </a:r>
            <a:endParaRPr kumimoji="0" lang="en-US" sz="11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6" name="Graphic 3">
            <a:extLst>
              <a:ext uri="{FF2B5EF4-FFF2-40B4-BE49-F238E27FC236}">
                <a16:creationId xmlns:a16="http://schemas.microsoft.com/office/drawing/2014/main" id="{8CAD0FC2-FD7A-E583-2BAE-F9FF20867A64}"/>
              </a:ext>
            </a:extLst>
          </p:cNvPr>
          <p:cNvSpPr/>
          <p:nvPr/>
        </p:nvSpPr>
        <p:spPr>
          <a:xfrm rot="5400000" flipH="1">
            <a:off x="3020988" y="3234975"/>
            <a:ext cx="1934591" cy="3302969"/>
          </a:xfrm>
          <a:custGeom>
            <a:avLst/>
            <a:gdLst>
              <a:gd name="connsiteX0" fmla="*/ 3328902 w 5437951"/>
              <a:gd name="connsiteY0" fmla="*/ 5347040 h 5426129"/>
              <a:gd name="connsiteX1" fmla="*/ 5073628 w 5437951"/>
              <a:gd name="connsiteY1" fmla="*/ 1087587 h 5426129"/>
              <a:gd name="connsiteX2" fmla="*/ 1249912 w 5437951"/>
              <a:gd name="connsiteY2" fmla="*/ 329587 h 5426129"/>
              <a:gd name="connsiteX3" fmla="*/ 104753 w 5437951"/>
              <a:gd name="connsiteY3" fmla="*/ 3051388 h 5426129"/>
              <a:gd name="connsiteX4" fmla="*/ 3328902 w 5437951"/>
              <a:gd name="connsiteY4" fmla="*/ 5347040 h 5426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7951" h="5426129">
                <a:moveTo>
                  <a:pt x="3328902" y="5347040"/>
                </a:moveTo>
                <a:cubicBezTo>
                  <a:pt x="5094900" y="4802718"/>
                  <a:pt x="5989298" y="2539197"/>
                  <a:pt x="5073628" y="1087587"/>
                </a:cubicBezTo>
                <a:cubicBezTo>
                  <a:pt x="4302484" y="-92497"/>
                  <a:pt x="2522071" y="-257724"/>
                  <a:pt x="1249912" y="329587"/>
                </a:cubicBezTo>
                <a:cubicBezTo>
                  <a:pt x="124946" y="841779"/>
                  <a:pt x="-191348" y="2011957"/>
                  <a:pt x="104753" y="3051388"/>
                </a:cubicBezTo>
                <a:cubicBezTo>
                  <a:pt x="413045" y="4362028"/>
                  <a:pt x="1725463" y="5778840"/>
                  <a:pt x="3328902" y="5347040"/>
                </a:cubicBezTo>
                <a:close/>
              </a:path>
            </a:pathLst>
          </a:custGeom>
          <a:solidFill>
            <a:srgbClr val="FF5D00"/>
          </a:solidFill>
          <a:ln w="6350" cap="flat">
            <a:noFill/>
            <a:prstDash val="solid"/>
            <a:miter/>
          </a:ln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What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drives 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successful service delivery to SHFs?</a:t>
            </a:r>
            <a:endParaRPr kumimoji="0" lang="en-US" sz="11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7F634-7A99-45BD-A617-61B62F39BEC0}"/>
              </a:ext>
            </a:extLst>
          </p:cNvPr>
          <p:cNvSpPr/>
          <p:nvPr/>
        </p:nvSpPr>
        <p:spPr>
          <a:xfrm>
            <a:off x="6012533" y="2608407"/>
            <a:ext cx="2870446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Investment per Farmer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618111-2E1C-5CFB-1454-1F8F5E75D885}"/>
              </a:ext>
            </a:extLst>
          </p:cNvPr>
          <p:cNvSpPr/>
          <p:nvPr/>
        </p:nvSpPr>
        <p:spPr>
          <a:xfrm>
            <a:off x="6012533" y="2990650"/>
            <a:ext cx="2870446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Cost recovery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28F193-8C78-8BF6-3362-2B826E841641}"/>
              </a:ext>
            </a:extLst>
          </p:cNvPr>
          <p:cNvSpPr/>
          <p:nvPr/>
        </p:nvSpPr>
        <p:spPr>
          <a:xfrm>
            <a:off x="6012533" y="2226164"/>
            <a:ext cx="2870446" cy="295652"/>
          </a:xfrm>
          <a:prstGeom prst="rect">
            <a:avLst/>
          </a:prstGeom>
          <a:solidFill>
            <a:srgbClr val="CCE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Farmer Value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srgbClr val="00615F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 Created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615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DBF6ED-B263-2135-5D6A-64C744AD1F4A}"/>
              </a:ext>
            </a:extLst>
          </p:cNvPr>
          <p:cNvSpPr/>
          <p:nvPr/>
        </p:nvSpPr>
        <p:spPr>
          <a:xfrm>
            <a:off x="7479227" y="4175861"/>
            <a:ext cx="1403752" cy="775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Context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A71E2B-5C41-2175-309B-0F266D2D9065}"/>
              </a:ext>
            </a:extLst>
          </p:cNvPr>
          <p:cNvSpPr/>
          <p:nvPr/>
        </p:nvSpPr>
        <p:spPr>
          <a:xfrm>
            <a:off x="7479227" y="4999893"/>
            <a:ext cx="1403752" cy="775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Design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C599E64-FD6D-0F2A-1C77-6B0F69CF0DA1}"/>
              </a:ext>
            </a:extLst>
          </p:cNvPr>
          <p:cNvSpPr/>
          <p:nvPr/>
        </p:nvSpPr>
        <p:spPr>
          <a:xfrm rot="10800000" flipH="1" flipV="1">
            <a:off x="7091640" y="4518228"/>
            <a:ext cx="155448" cy="914400"/>
          </a:xfrm>
          <a:prstGeom prst="rightBrace">
            <a:avLst>
              <a:gd name="adj1" fmla="val 109435"/>
              <a:gd name="adj2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615F"/>
              </a:solidFill>
              <a:effectLst/>
              <a:uLnTx/>
              <a:uFillTx/>
              <a:latin typeface="Roc Grotesk" panose="00000500000000000000" pitchFamily="50" charset="0"/>
              <a:cs typeface="Arial" panose="020B0604020202020204" pitchFamily="34" charset="0"/>
              <a:sym typeface="Roc Grotesk" panose="000005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743221-3BC7-F55B-6ADF-7A0DD0B4918D}"/>
              </a:ext>
            </a:extLst>
          </p:cNvPr>
          <p:cNvSpPr/>
          <p:nvPr/>
        </p:nvSpPr>
        <p:spPr>
          <a:xfrm>
            <a:off x="6089997" y="4175861"/>
            <a:ext cx="1001643" cy="1599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5D00"/>
                </a:solidFill>
                <a:effectLst/>
                <a:uLnTx/>
                <a:uFillTx/>
                <a:latin typeface="Roc Grotesk" panose="00000500000000000000" pitchFamily="50" charset="0"/>
                <a:cs typeface="Arial" panose="020B0604020202020204" pitchFamily="34" charset="0"/>
                <a:sym typeface="Roc Grotesk" panose="00000500000000000000" pitchFamily="50" charset="0"/>
              </a:rPr>
              <a:t>~50 drivers</a:t>
            </a:r>
          </a:p>
        </p:txBody>
      </p:sp>
    </p:spTree>
    <p:extLst>
      <p:ext uri="{BB962C8B-B14F-4D97-AF65-F5344CB8AC3E}">
        <p14:creationId xmlns:p14="http://schemas.microsoft.com/office/powerpoint/2010/main" val="366238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8A1FF48-A4F4-9EB4-AFF3-5633D7F1BD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25504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8A1FF48-A4F4-9EB4-AFF3-5633D7F1B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13C87E-03A8-BD9B-B227-26DAA13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We’re currently finalising a first version, but here is a sneak peak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B9BDF-A158-4458-C4C7-2FE25EAF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10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0692A6-A816-B455-1364-9638D468E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827" y="1561075"/>
            <a:ext cx="10091351" cy="52969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17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8A1FF48-A4F4-9EB4-AFF3-5633D7F1BD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8A1FF48-A4F4-9EB4-AFF3-5633D7F1B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13C87E-03A8-BD9B-B227-26DAA13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Our analysis provides an overview of how different business models have performed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B9BDF-A158-4458-C4C7-2FE25EAF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11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8950C4-2619-826C-5B5B-2E705D11F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2357" y="1556951"/>
            <a:ext cx="9627285" cy="53010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A8C36F-56DA-E0F2-934F-EC0AC4239C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674" y="1556951"/>
            <a:ext cx="11244649" cy="53010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909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8A1FF48-A4F4-9EB4-AFF3-5633D7F1BD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73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8A1FF48-A4F4-9EB4-AFF3-5633D7F1B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13C87E-03A8-BD9B-B227-26DAA13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We assess how key drivers relate to performance outcomes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8431F-5798-3F4B-EEE1-0545A6ED6B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909" y="1564742"/>
            <a:ext cx="10716924" cy="52932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FD909D-4DDF-AF71-D7EF-0D32953046CC}"/>
              </a:ext>
            </a:extLst>
          </p:cNvPr>
          <p:cNvSpPr/>
          <p:nvPr/>
        </p:nvSpPr>
        <p:spPr>
          <a:xfrm>
            <a:off x="2953265" y="5293258"/>
            <a:ext cx="2743200" cy="7290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8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78A1FF48-A4F4-9EB4-AFF3-5633D7F1BD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24540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78A1FF48-A4F4-9EB4-AFF3-5633D7F1B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13C87E-03A8-BD9B-B227-26DAA13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Then we dive deeper to understand what drives the relationship between drivers and outcomes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85B8A9-385D-353A-97BE-E099706DCFBD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53475" y="1623712"/>
            <a:ext cx="10885050" cy="5259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285AB5-D9C2-A886-E4D8-80471AD6F4C1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48137" y="1623712"/>
            <a:ext cx="10885050" cy="5259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DE0A27-1C7B-C0DF-A182-67C970F244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799" y="1623712"/>
            <a:ext cx="10885050" cy="5157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5A748D-AA1D-C25B-6BFD-3B65C4C962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461" y="1598998"/>
            <a:ext cx="10911740" cy="52590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52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1ED04F67-6665-D9EF-7744-13AB5AA3502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7012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5" name="Object 14" hidden="1">
                        <a:extLst>
                          <a:ext uri="{FF2B5EF4-FFF2-40B4-BE49-F238E27FC236}">
                            <a16:creationId xmlns:a16="http://schemas.microsoft.com/office/drawing/2014/main" id="{1ED04F67-6665-D9EF-7744-13AB5AA350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AA665F-3DAF-27E8-709F-466C0FDA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>
                <a:latin typeface="Roc Grotesk" panose="00000500000000000000" pitchFamily="50" charset="0"/>
                <a:sym typeface="Roc Grotesk" panose="00000500000000000000" pitchFamily="50" charset="0"/>
              </a:rPr>
              <a:t>And we complement these analytical insights with practical guides and case studies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1D8355-CBAA-D003-2C94-5E106CD6E3A5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37887" y="1791730"/>
            <a:ext cx="10874373" cy="5066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6352C5-E724-5F0E-5961-FB9C06F5EA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813" y="1791731"/>
            <a:ext cx="10874373" cy="50662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E97144-C438-882D-DD13-1926FF51D4A8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58813" y="1791729"/>
            <a:ext cx="10874373" cy="50662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24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BA37D798-55BD-B839-A934-AF0418B52D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4603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5" name="Object 14" hidden="1">
                        <a:extLst>
                          <a:ext uri="{FF2B5EF4-FFF2-40B4-BE49-F238E27FC236}">
                            <a16:creationId xmlns:a16="http://schemas.microsoft.com/office/drawing/2014/main" id="{BA37D798-55BD-B839-A934-AF0418B52D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832F9D-64B5-9D40-7531-510E52F502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A9C465-6BB8-6B4D-F9B1-8569F90A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371274"/>
            <a:ext cx="10827608" cy="576000"/>
          </a:xfrm>
        </p:spPr>
        <p:txBody>
          <a:bodyPr vert="horz"/>
          <a:lstStyle/>
          <a:p>
            <a:r>
              <a:rPr lang="en-GB">
                <a:latin typeface="Roc Grotesk" panose="00000500000000000000" pitchFamily="50" charset="0"/>
                <a:sym typeface="Roc Grotesk" panose="00000500000000000000" pitchFamily="50" charset="0"/>
              </a:rPr>
              <a:t>… and hope it will add value to a wide range of sector actors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AEFA4E-302A-DB73-14C0-F9115D4C7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4303E-A424-9540-91A8-53B791C91E8F}" type="slidenum">
              <a:rPr kumimoji="0" lang="en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25F"/>
                </a:solidFill>
                <a:effectLst/>
                <a:uLnTx/>
                <a:uFillTx/>
                <a:latin typeface="Roc Grotesk" panose="00000500000000000000" pitchFamily="50" charset="0"/>
                <a:sym typeface="Roc Grotesk" panose="00000500000000000000" pitchFamily="50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NL" sz="1000" b="0" i="0" u="none" strike="noStrike" kern="1200" cap="none" spc="0" normalizeH="0" baseline="0" noProof="0">
              <a:ln>
                <a:noFill/>
              </a:ln>
              <a:solidFill>
                <a:srgbClr val="00625F"/>
              </a:solidFill>
              <a:effectLst/>
              <a:uLnTx/>
              <a:uFillTx/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650CD7-2B59-C84C-01A5-050E8F0E112F}"/>
              </a:ext>
            </a:extLst>
          </p:cNvPr>
          <p:cNvGrpSpPr/>
          <p:nvPr/>
        </p:nvGrpSpPr>
        <p:grpSpPr>
          <a:xfrm>
            <a:off x="683309" y="1752028"/>
            <a:ext cx="2059396" cy="3972173"/>
            <a:chOff x="683309" y="1752028"/>
            <a:chExt cx="2059396" cy="397217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80D5CD9-AFFE-4DA0-410B-30BA17005CF7}"/>
                </a:ext>
              </a:extLst>
            </p:cNvPr>
            <p:cNvGrpSpPr/>
            <p:nvPr/>
          </p:nvGrpSpPr>
          <p:grpSpPr>
            <a:xfrm>
              <a:off x="820172" y="2282330"/>
              <a:ext cx="1785671" cy="1726112"/>
              <a:chOff x="895688" y="2282330"/>
              <a:chExt cx="1785671" cy="1726112"/>
            </a:xfrm>
          </p:grpSpPr>
          <p:sp>
            <p:nvSpPr>
              <p:cNvPr id="18" name="Graphic 3">
                <a:extLst>
                  <a:ext uri="{FF2B5EF4-FFF2-40B4-BE49-F238E27FC236}">
                    <a16:creationId xmlns:a16="http://schemas.microsoft.com/office/drawing/2014/main" id="{5565BA19-65CA-680B-F0DF-27472DA4619B}"/>
                  </a:ext>
                </a:extLst>
              </p:cNvPr>
              <p:cNvSpPr/>
              <p:nvPr/>
            </p:nvSpPr>
            <p:spPr>
              <a:xfrm rot="16200000">
                <a:off x="925468" y="2252550"/>
                <a:ext cx="1726112" cy="1785671"/>
              </a:xfrm>
              <a:custGeom>
                <a:avLst/>
                <a:gdLst>
                  <a:gd name="connsiteX0" fmla="*/ 3328902 w 5437951"/>
                  <a:gd name="connsiteY0" fmla="*/ 5347040 h 5426129"/>
                  <a:gd name="connsiteX1" fmla="*/ 5073628 w 5437951"/>
                  <a:gd name="connsiteY1" fmla="*/ 1087587 h 5426129"/>
                  <a:gd name="connsiteX2" fmla="*/ 1249912 w 5437951"/>
                  <a:gd name="connsiteY2" fmla="*/ 329587 h 5426129"/>
                  <a:gd name="connsiteX3" fmla="*/ 104753 w 5437951"/>
                  <a:gd name="connsiteY3" fmla="*/ 3051388 h 5426129"/>
                  <a:gd name="connsiteX4" fmla="*/ 3328902 w 5437951"/>
                  <a:gd name="connsiteY4" fmla="*/ 5347040 h 5426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7951" h="5426129">
                    <a:moveTo>
                      <a:pt x="3328902" y="5347040"/>
                    </a:moveTo>
                    <a:cubicBezTo>
                      <a:pt x="5094900" y="4802718"/>
                      <a:pt x="5989298" y="2539197"/>
                      <a:pt x="5073628" y="1087587"/>
                    </a:cubicBezTo>
                    <a:cubicBezTo>
                      <a:pt x="4302484" y="-92497"/>
                      <a:pt x="2522071" y="-257724"/>
                      <a:pt x="1249912" y="329587"/>
                    </a:cubicBezTo>
                    <a:cubicBezTo>
                      <a:pt x="124946" y="841779"/>
                      <a:pt x="-191348" y="2011957"/>
                      <a:pt x="104753" y="3051388"/>
                    </a:cubicBezTo>
                    <a:cubicBezTo>
                      <a:pt x="413045" y="4362028"/>
                      <a:pt x="1725463" y="5778840"/>
                      <a:pt x="3328902" y="5347040"/>
                    </a:cubicBezTo>
                    <a:close/>
                  </a:path>
                </a:pathLst>
              </a:custGeom>
              <a:solidFill>
                <a:srgbClr val="00615F"/>
              </a:solidFill>
              <a:ln w="6350" cap="flat">
                <a:noFill/>
                <a:prstDash val="solid"/>
                <a:miter/>
              </a:ln>
            </p:spPr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pic>
            <p:nvPicPr>
              <p:cNvPr id="30" name="Picture 29" descr="A picture containing text, clipart, vector graphics&#10;&#10;Description automatically generated">
                <a:extLst>
                  <a:ext uri="{FF2B5EF4-FFF2-40B4-BE49-F238E27FC236}">
                    <a16:creationId xmlns:a16="http://schemas.microsoft.com/office/drawing/2014/main" id="{D36E983C-24F2-A6DE-73CB-897FF4A1C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3371" y="2616969"/>
                <a:ext cx="1030306" cy="1030306"/>
              </a:xfrm>
              <a:prstGeom prst="rect">
                <a:avLst/>
              </a:prstGeom>
            </p:spPr>
          </p:pic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BF7E1FB-3DAC-D0C3-1631-89E378D3B173}"/>
                </a:ext>
              </a:extLst>
            </p:cNvPr>
            <p:cNvSpPr/>
            <p:nvPr/>
          </p:nvSpPr>
          <p:spPr>
            <a:xfrm>
              <a:off x="683309" y="1752028"/>
              <a:ext cx="2059396" cy="5303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00615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BUSINESS</a:t>
              </a:r>
            </a:p>
          </p:txBody>
        </p:sp>
        <p:sp>
          <p:nvSpPr>
            <p:cNvPr id="48" name="Text Placeholder 1">
              <a:extLst>
                <a:ext uri="{FF2B5EF4-FFF2-40B4-BE49-F238E27FC236}">
                  <a16:creationId xmlns:a16="http://schemas.microsoft.com/office/drawing/2014/main" id="{3DDE2C76-2519-AD42-5951-E4D07ADA7BE1}"/>
                </a:ext>
              </a:extLst>
            </p:cNvPr>
            <p:cNvSpPr txBox="1">
              <a:spLocks/>
            </p:cNvSpPr>
            <p:nvPr/>
          </p:nvSpPr>
          <p:spPr>
            <a:xfrm>
              <a:off x="758644" y="4203128"/>
              <a:ext cx="1908726" cy="152107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4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0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None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15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Stronger smallholder-inclusive business models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B76A44C-3BB2-8F60-0DA5-4A25F3E9341D}"/>
              </a:ext>
            </a:extLst>
          </p:cNvPr>
          <p:cNvGrpSpPr/>
          <p:nvPr/>
        </p:nvGrpSpPr>
        <p:grpSpPr>
          <a:xfrm>
            <a:off x="2903454" y="1752028"/>
            <a:ext cx="2059396" cy="3972173"/>
            <a:chOff x="2903454" y="1752028"/>
            <a:chExt cx="2059396" cy="397217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E237AAF-A5FD-E35A-3FAE-0F6DF4C8A47C}"/>
                </a:ext>
              </a:extLst>
            </p:cNvPr>
            <p:cNvGrpSpPr/>
            <p:nvPr/>
          </p:nvGrpSpPr>
          <p:grpSpPr>
            <a:xfrm>
              <a:off x="3040318" y="2282330"/>
              <a:ext cx="1785669" cy="1726110"/>
              <a:chOff x="3618250" y="2282330"/>
              <a:chExt cx="1785669" cy="1726110"/>
            </a:xfrm>
          </p:grpSpPr>
          <p:sp>
            <p:nvSpPr>
              <p:cNvPr id="19" name="Graphic 3">
                <a:extLst>
                  <a:ext uri="{FF2B5EF4-FFF2-40B4-BE49-F238E27FC236}">
                    <a16:creationId xmlns:a16="http://schemas.microsoft.com/office/drawing/2014/main" id="{38D04627-D8B3-B9D9-EC7B-59E23FA31344}"/>
                  </a:ext>
                </a:extLst>
              </p:cNvPr>
              <p:cNvSpPr/>
              <p:nvPr/>
            </p:nvSpPr>
            <p:spPr>
              <a:xfrm rot="16200000">
                <a:off x="3648030" y="2252550"/>
                <a:ext cx="1726110" cy="1785669"/>
              </a:xfrm>
              <a:custGeom>
                <a:avLst/>
                <a:gdLst>
                  <a:gd name="connsiteX0" fmla="*/ 3328902 w 5437951"/>
                  <a:gd name="connsiteY0" fmla="*/ 5347040 h 5426129"/>
                  <a:gd name="connsiteX1" fmla="*/ 5073628 w 5437951"/>
                  <a:gd name="connsiteY1" fmla="*/ 1087587 h 5426129"/>
                  <a:gd name="connsiteX2" fmla="*/ 1249912 w 5437951"/>
                  <a:gd name="connsiteY2" fmla="*/ 329587 h 5426129"/>
                  <a:gd name="connsiteX3" fmla="*/ 104753 w 5437951"/>
                  <a:gd name="connsiteY3" fmla="*/ 3051388 h 5426129"/>
                  <a:gd name="connsiteX4" fmla="*/ 3328902 w 5437951"/>
                  <a:gd name="connsiteY4" fmla="*/ 5347040 h 5426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7951" h="5426129">
                    <a:moveTo>
                      <a:pt x="3328902" y="5347040"/>
                    </a:moveTo>
                    <a:cubicBezTo>
                      <a:pt x="5094900" y="4802718"/>
                      <a:pt x="5989298" y="2539197"/>
                      <a:pt x="5073628" y="1087587"/>
                    </a:cubicBezTo>
                    <a:cubicBezTo>
                      <a:pt x="4302484" y="-92497"/>
                      <a:pt x="2522071" y="-257724"/>
                      <a:pt x="1249912" y="329587"/>
                    </a:cubicBezTo>
                    <a:cubicBezTo>
                      <a:pt x="124946" y="841779"/>
                      <a:pt x="-191348" y="2011957"/>
                      <a:pt x="104753" y="3051388"/>
                    </a:cubicBezTo>
                    <a:cubicBezTo>
                      <a:pt x="413045" y="4362028"/>
                      <a:pt x="1725463" y="5778840"/>
                      <a:pt x="3328902" y="5347040"/>
                    </a:cubicBezTo>
                    <a:close/>
                  </a:path>
                </a:pathLst>
              </a:custGeom>
              <a:solidFill>
                <a:srgbClr val="47D985"/>
              </a:solidFill>
              <a:ln w="6350" cap="flat">
                <a:noFill/>
                <a:prstDash val="solid"/>
                <a:miter/>
              </a:ln>
            </p:spPr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pic>
            <p:nvPicPr>
              <p:cNvPr id="36" name="Picture 35" descr="Icon&#10;&#10;Description automatically generated">
                <a:extLst>
                  <a:ext uri="{FF2B5EF4-FFF2-40B4-BE49-F238E27FC236}">
                    <a16:creationId xmlns:a16="http://schemas.microsoft.com/office/drawing/2014/main" id="{61C8F91F-A63D-3403-1F7B-1608D9CCE8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59019" y="2616968"/>
                <a:ext cx="1104132" cy="1104132"/>
              </a:xfrm>
              <a:prstGeom prst="rect">
                <a:avLst/>
              </a:prstGeom>
            </p:spPr>
          </p:pic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4735F41-DC5D-12FF-40FC-BDC950623E48}"/>
                </a:ext>
              </a:extLst>
            </p:cNvPr>
            <p:cNvSpPr/>
            <p:nvPr/>
          </p:nvSpPr>
          <p:spPr>
            <a:xfrm>
              <a:off x="2903454" y="1752028"/>
              <a:ext cx="2059396" cy="5303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47D985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INVESTOR</a:t>
              </a:r>
            </a:p>
          </p:txBody>
        </p:sp>
        <p:sp>
          <p:nvSpPr>
            <p:cNvPr id="49" name="Text Placeholder 1">
              <a:extLst>
                <a:ext uri="{FF2B5EF4-FFF2-40B4-BE49-F238E27FC236}">
                  <a16:creationId xmlns:a16="http://schemas.microsoft.com/office/drawing/2014/main" id="{91ADFEBA-439B-898C-FD03-354C0A93F935}"/>
                </a:ext>
              </a:extLst>
            </p:cNvPr>
            <p:cNvSpPr txBox="1">
              <a:spLocks/>
            </p:cNvSpPr>
            <p:nvPr/>
          </p:nvSpPr>
          <p:spPr>
            <a:xfrm>
              <a:off x="2978789" y="4203128"/>
              <a:ext cx="1908726" cy="152107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4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0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None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7D985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Better investment decisions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0F3967C-89A9-4F5B-6590-7CC22BBDC0E9}"/>
              </a:ext>
            </a:extLst>
          </p:cNvPr>
          <p:cNvGrpSpPr/>
          <p:nvPr/>
        </p:nvGrpSpPr>
        <p:grpSpPr>
          <a:xfrm>
            <a:off x="5123599" y="1752028"/>
            <a:ext cx="2059396" cy="3972173"/>
            <a:chOff x="5123599" y="1752028"/>
            <a:chExt cx="2059396" cy="397217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DD34414-918E-007C-17C7-133431B76175}"/>
                </a:ext>
              </a:extLst>
            </p:cNvPr>
            <p:cNvGrpSpPr/>
            <p:nvPr/>
          </p:nvGrpSpPr>
          <p:grpSpPr>
            <a:xfrm>
              <a:off x="5260463" y="2282330"/>
              <a:ext cx="1785669" cy="1726110"/>
              <a:chOff x="6340811" y="2282330"/>
              <a:chExt cx="1785669" cy="1726110"/>
            </a:xfrm>
          </p:grpSpPr>
          <p:sp>
            <p:nvSpPr>
              <p:cNvPr id="20" name="Graphic 3">
                <a:extLst>
                  <a:ext uri="{FF2B5EF4-FFF2-40B4-BE49-F238E27FC236}">
                    <a16:creationId xmlns:a16="http://schemas.microsoft.com/office/drawing/2014/main" id="{F1F82E04-9C9D-CFF2-262C-3D2FF1F7385D}"/>
                  </a:ext>
                </a:extLst>
              </p:cNvPr>
              <p:cNvSpPr/>
              <p:nvPr/>
            </p:nvSpPr>
            <p:spPr>
              <a:xfrm rot="16200000">
                <a:off x="6370591" y="2252550"/>
                <a:ext cx="1726110" cy="1785669"/>
              </a:xfrm>
              <a:custGeom>
                <a:avLst/>
                <a:gdLst>
                  <a:gd name="connsiteX0" fmla="*/ 3328902 w 5437951"/>
                  <a:gd name="connsiteY0" fmla="*/ 5347040 h 5426129"/>
                  <a:gd name="connsiteX1" fmla="*/ 5073628 w 5437951"/>
                  <a:gd name="connsiteY1" fmla="*/ 1087587 h 5426129"/>
                  <a:gd name="connsiteX2" fmla="*/ 1249912 w 5437951"/>
                  <a:gd name="connsiteY2" fmla="*/ 329587 h 5426129"/>
                  <a:gd name="connsiteX3" fmla="*/ 104753 w 5437951"/>
                  <a:gd name="connsiteY3" fmla="*/ 3051388 h 5426129"/>
                  <a:gd name="connsiteX4" fmla="*/ 3328902 w 5437951"/>
                  <a:gd name="connsiteY4" fmla="*/ 5347040 h 5426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7951" h="5426129">
                    <a:moveTo>
                      <a:pt x="3328902" y="5347040"/>
                    </a:moveTo>
                    <a:cubicBezTo>
                      <a:pt x="5094900" y="4802718"/>
                      <a:pt x="5989298" y="2539197"/>
                      <a:pt x="5073628" y="1087587"/>
                    </a:cubicBezTo>
                    <a:cubicBezTo>
                      <a:pt x="4302484" y="-92497"/>
                      <a:pt x="2522071" y="-257724"/>
                      <a:pt x="1249912" y="329587"/>
                    </a:cubicBezTo>
                    <a:cubicBezTo>
                      <a:pt x="124946" y="841779"/>
                      <a:pt x="-191348" y="2011957"/>
                      <a:pt x="104753" y="3051388"/>
                    </a:cubicBezTo>
                    <a:cubicBezTo>
                      <a:pt x="413045" y="4362028"/>
                      <a:pt x="1725463" y="5778840"/>
                      <a:pt x="3328902" y="5347040"/>
                    </a:cubicBezTo>
                    <a:close/>
                  </a:path>
                </a:pathLst>
              </a:custGeom>
              <a:solidFill>
                <a:srgbClr val="FF5D00"/>
              </a:solidFill>
              <a:ln w="6350" cap="flat">
                <a:noFill/>
                <a:prstDash val="solid"/>
                <a:miter/>
              </a:ln>
            </p:spPr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pic>
            <p:nvPicPr>
              <p:cNvPr id="38" name="Picture 37" descr="Icon&#10;&#10;Description automatically generated">
                <a:extLst>
                  <a:ext uri="{FF2B5EF4-FFF2-40B4-BE49-F238E27FC236}">
                    <a16:creationId xmlns:a16="http://schemas.microsoft.com/office/drawing/2014/main" id="{585A4750-47F2-753C-F392-2C6F9742A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28802" y="2546922"/>
                <a:ext cx="1209689" cy="1209689"/>
              </a:xfrm>
              <a:prstGeom prst="rect">
                <a:avLst/>
              </a:prstGeom>
            </p:spPr>
          </p:pic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2803F3B-2B6B-7BAB-C471-AC5AC6C31686}"/>
                </a:ext>
              </a:extLst>
            </p:cNvPr>
            <p:cNvSpPr/>
            <p:nvPr/>
          </p:nvSpPr>
          <p:spPr>
            <a:xfrm>
              <a:off x="5123599" y="1752028"/>
              <a:ext cx="2059396" cy="5303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FF5D00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SUPPORT ORG</a:t>
              </a:r>
            </a:p>
          </p:txBody>
        </p:sp>
        <p:sp>
          <p:nvSpPr>
            <p:cNvPr id="50" name="Text Placeholder 1">
              <a:extLst>
                <a:ext uri="{FF2B5EF4-FFF2-40B4-BE49-F238E27FC236}">
                  <a16:creationId xmlns:a16="http://schemas.microsoft.com/office/drawing/2014/main" id="{DE565334-DD15-7062-9073-D50691BBF03E}"/>
                </a:ext>
              </a:extLst>
            </p:cNvPr>
            <p:cNvSpPr txBox="1">
              <a:spLocks/>
            </p:cNvSpPr>
            <p:nvPr/>
          </p:nvSpPr>
          <p:spPr>
            <a:xfrm>
              <a:off x="5198934" y="4203128"/>
              <a:ext cx="1908726" cy="152107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4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0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None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5D00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More effective and relevant BDS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48ADDF-3E42-B77D-4D45-43068D42B59A}"/>
              </a:ext>
            </a:extLst>
          </p:cNvPr>
          <p:cNvGrpSpPr/>
          <p:nvPr/>
        </p:nvGrpSpPr>
        <p:grpSpPr>
          <a:xfrm>
            <a:off x="7276427" y="1752028"/>
            <a:ext cx="2194031" cy="3972173"/>
            <a:chOff x="7276427" y="1752028"/>
            <a:chExt cx="2194031" cy="397217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D42F113-5620-EAAA-E311-6AEE0818D76D}"/>
                </a:ext>
              </a:extLst>
            </p:cNvPr>
            <p:cNvGrpSpPr/>
            <p:nvPr/>
          </p:nvGrpSpPr>
          <p:grpSpPr>
            <a:xfrm>
              <a:off x="7480607" y="2282329"/>
              <a:ext cx="1785670" cy="1726111"/>
              <a:chOff x="9063373" y="2282329"/>
              <a:chExt cx="1785670" cy="1726111"/>
            </a:xfrm>
          </p:grpSpPr>
          <p:sp>
            <p:nvSpPr>
              <p:cNvPr id="21" name="Graphic 3">
                <a:extLst>
                  <a:ext uri="{FF2B5EF4-FFF2-40B4-BE49-F238E27FC236}">
                    <a16:creationId xmlns:a16="http://schemas.microsoft.com/office/drawing/2014/main" id="{7D0882E5-9F8F-8B1C-4691-CFB31C2E33B3}"/>
                  </a:ext>
                </a:extLst>
              </p:cNvPr>
              <p:cNvSpPr/>
              <p:nvPr/>
            </p:nvSpPr>
            <p:spPr>
              <a:xfrm rot="16200000">
                <a:off x="9093152" y="2252550"/>
                <a:ext cx="1726111" cy="1785670"/>
              </a:xfrm>
              <a:custGeom>
                <a:avLst/>
                <a:gdLst>
                  <a:gd name="connsiteX0" fmla="*/ 3328902 w 5437951"/>
                  <a:gd name="connsiteY0" fmla="*/ 5347040 h 5426129"/>
                  <a:gd name="connsiteX1" fmla="*/ 5073628 w 5437951"/>
                  <a:gd name="connsiteY1" fmla="*/ 1087587 h 5426129"/>
                  <a:gd name="connsiteX2" fmla="*/ 1249912 w 5437951"/>
                  <a:gd name="connsiteY2" fmla="*/ 329587 h 5426129"/>
                  <a:gd name="connsiteX3" fmla="*/ 104753 w 5437951"/>
                  <a:gd name="connsiteY3" fmla="*/ 3051388 h 5426129"/>
                  <a:gd name="connsiteX4" fmla="*/ 3328902 w 5437951"/>
                  <a:gd name="connsiteY4" fmla="*/ 5347040 h 5426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7951" h="5426129">
                    <a:moveTo>
                      <a:pt x="3328902" y="5347040"/>
                    </a:moveTo>
                    <a:cubicBezTo>
                      <a:pt x="5094900" y="4802718"/>
                      <a:pt x="5989298" y="2539197"/>
                      <a:pt x="5073628" y="1087587"/>
                    </a:cubicBezTo>
                    <a:cubicBezTo>
                      <a:pt x="4302484" y="-92497"/>
                      <a:pt x="2522071" y="-257724"/>
                      <a:pt x="1249912" y="329587"/>
                    </a:cubicBezTo>
                    <a:cubicBezTo>
                      <a:pt x="124946" y="841779"/>
                      <a:pt x="-191348" y="2011957"/>
                      <a:pt x="104753" y="3051388"/>
                    </a:cubicBezTo>
                    <a:cubicBezTo>
                      <a:pt x="413045" y="4362028"/>
                      <a:pt x="1725463" y="5778840"/>
                      <a:pt x="3328902" y="5347040"/>
                    </a:cubicBezTo>
                    <a:close/>
                  </a:path>
                </a:pathLst>
              </a:custGeom>
              <a:solidFill>
                <a:srgbClr val="FFC505"/>
              </a:solidFill>
              <a:ln w="6350" cap="flat">
                <a:noFill/>
                <a:prstDash val="solid"/>
                <a:miter/>
              </a:ln>
            </p:spPr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pic>
            <p:nvPicPr>
              <p:cNvPr id="34" name="Picture 33" descr="Icon&#10;&#10;Description automatically generated">
                <a:extLst>
                  <a:ext uri="{FF2B5EF4-FFF2-40B4-BE49-F238E27FC236}">
                    <a16:creationId xmlns:a16="http://schemas.microsoft.com/office/drawing/2014/main" id="{1675119A-81E6-C24C-2A4F-3F92D12A33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89214" y="2553077"/>
                <a:ext cx="1133987" cy="1133987"/>
              </a:xfrm>
              <a:prstGeom prst="rect">
                <a:avLst/>
              </a:prstGeom>
            </p:spPr>
          </p:pic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C5B13BC-55E3-5542-A055-392A0E8D4F3D}"/>
                </a:ext>
              </a:extLst>
            </p:cNvPr>
            <p:cNvSpPr/>
            <p:nvPr/>
          </p:nvSpPr>
          <p:spPr>
            <a:xfrm>
              <a:off x="7343744" y="1752028"/>
              <a:ext cx="2059396" cy="5303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FFC505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GOVERNMENT</a:t>
              </a:r>
            </a:p>
          </p:txBody>
        </p:sp>
        <p:sp>
          <p:nvSpPr>
            <p:cNvPr id="51" name="Text Placeholder 1">
              <a:extLst>
                <a:ext uri="{FF2B5EF4-FFF2-40B4-BE49-F238E27FC236}">
                  <a16:creationId xmlns:a16="http://schemas.microsoft.com/office/drawing/2014/main" id="{53DBBD1A-647C-0D94-2912-2B879B1C7604}"/>
                </a:ext>
              </a:extLst>
            </p:cNvPr>
            <p:cNvSpPr txBox="1">
              <a:spLocks/>
            </p:cNvSpPr>
            <p:nvPr/>
          </p:nvSpPr>
          <p:spPr>
            <a:xfrm>
              <a:off x="7276427" y="4203128"/>
              <a:ext cx="2194031" cy="152107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4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0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None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505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Better targeted public interventions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EFA77C9-4B5D-FF19-8AD2-106E55E8F9A7}"/>
              </a:ext>
            </a:extLst>
          </p:cNvPr>
          <p:cNvGrpSpPr/>
          <p:nvPr/>
        </p:nvGrpSpPr>
        <p:grpSpPr>
          <a:xfrm>
            <a:off x="9563888" y="1752028"/>
            <a:ext cx="2059396" cy="3972173"/>
            <a:chOff x="9563888" y="1752028"/>
            <a:chExt cx="2059396" cy="397217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5E80C8A-05FA-DA9E-1FC8-80F65C5D8949}"/>
                </a:ext>
              </a:extLst>
            </p:cNvPr>
            <p:cNvSpPr/>
            <p:nvPr/>
          </p:nvSpPr>
          <p:spPr>
            <a:xfrm>
              <a:off x="9563888" y="1752028"/>
              <a:ext cx="2059396" cy="5303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0098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FARMER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34CF0D7-10F4-D826-F917-94C2EAD7985B}"/>
                </a:ext>
              </a:extLst>
            </p:cNvPr>
            <p:cNvGrpSpPr/>
            <p:nvPr/>
          </p:nvGrpSpPr>
          <p:grpSpPr>
            <a:xfrm>
              <a:off x="9700751" y="2282329"/>
              <a:ext cx="1785670" cy="1726111"/>
              <a:chOff x="9700752" y="2282329"/>
              <a:chExt cx="1785670" cy="1726111"/>
            </a:xfrm>
          </p:grpSpPr>
          <p:sp>
            <p:nvSpPr>
              <p:cNvPr id="53" name="Graphic 3">
                <a:extLst>
                  <a:ext uri="{FF2B5EF4-FFF2-40B4-BE49-F238E27FC236}">
                    <a16:creationId xmlns:a16="http://schemas.microsoft.com/office/drawing/2014/main" id="{6B7B615A-F233-A727-6259-03ADDC2C9A80}"/>
                  </a:ext>
                </a:extLst>
              </p:cNvPr>
              <p:cNvSpPr/>
              <p:nvPr/>
            </p:nvSpPr>
            <p:spPr>
              <a:xfrm rot="16200000">
                <a:off x="9730531" y="2252550"/>
                <a:ext cx="1726111" cy="1785670"/>
              </a:xfrm>
              <a:custGeom>
                <a:avLst/>
                <a:gdLst>
                  <a:gd name="connsiteX0" fmla="*/ 3328902 w 5437951"/>
                  <a:gd name="connsiteY0" fmla="*/ 5347040 h 5426129"/>
                  <a:gd name="connsiteX1" fmla="*/ 5073628 w 5437951"/>
                  <a:gd name="connsiteY1" fmla="*/ 1087587 h 5426129"/>
                  <a:gd name="connsiteX2" fmla="*/ 1249912 w 5437951"/>
                  <a:gd name="connsiteY2" fmla="*/ 329587 h 5426129"/>
                  <a:gd name="connsiteX3" fmla="*/ 104753 w 5437951"/>
                  <a:gd name="connsiteY3" fmla="*/ 3051388 h 5426129"/>
                  <a:gd name="connsiteX4" fmla="*/ 3328902 w 5437951"/>
                  <a:gd name="connsiteY4" fmla="*/ 5347040 h 5426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7951" h="5426129">
                    <a:moveTo>
                      <a:pt x="3328902" y="5347040"/>
                    </a:moveTo>
                    <a:cubicBezTo>
                      <a:pt x="5094900" y="4802718"/>
                      <a:pt x="5989298" y="2539197"/>
                      <a:pt x="5073628" y="1087587"/>
                    </a:cubicBezTo>
                    <a:cubicBezTo>
                      <a:pt x="4302484" y="-92497"/>
                      <a:pt x="2522071" y="-257724"/>
                      <a:pt x="1249912" y="329587"/>
                    </a:cubicBezTo>
                    <a:cubicBezTo>
                      <a:pt x="124946" y="841779"/>
                      <a:pt x="-191348" y="2011957"/>
                      <a:pt x="104753" y="3051388"/>
                    </a:cubicBezTo>
                    <a:cubicBezTo>
                      <a:pt x="413045" y="4362028"/>
                      <a:pt x="1725463" y="5778840"/>
                      <a:pt x="3328902" y="5347040"/>
                    </a:cubicBezTo>
                    <a:close/>
                  </a:path>
                </a:pathLst>
              </a:custGeom>
              <a:solidFill>
                <a:srgbClr val="0098FF"/>
              </a:solidFill>
              <a:ln w="6350" cap="flat">
                <a:noFill/>
                <a:prstDash val="solid"/>
                <a:miter/>
              </a:ln>
            </p:spPr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endParaRPr>
              </a:p>
            </p:txBody>
          </p:sp>
          <p:pic>
            <p:nvPicPr>
              <p:cNvPr id="56" name="Picture 55" descr="Icon&#10;&#10;Description automatically generated">
                <a:extLst>
                  <a:ext uri="{FF2B5EF4-FFF2-40B4-BE49-F238E27FC236}">
                    <a16:creationId xmlns:a16="http://schemas.microsoft.com/office/drawing/2014/main" id="{C4F61C88-8EF2-498D-C87F-286DE81E1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96706" y="2579852"/>
                <a:ext cx="1116920" cy="1116920"/>
              </a:xfrm>
              <a:prstGeom prst="rect">
                <a:avLst/>
              </a:prstGeom>
            </p:spPr>
          </p:pic>
        </p:grpSp>
        <p:sp>
          <p:nvSpPr>
            <p:cNvPr id="57" name="Text Placeholder 1">
              <a:extLst>
                <a:ext uri="{FF2B5EF4-FFF2-40B4-BE49-F238E27FC236}">
                  <a16:creationId xmlns:a16="http://schemas.microsoft.com/office/drawing/2014/main" id="{B9EB63F2-25FC-D992-477B-3A7B5A3E1F28}"/>
                </a:ext>
              </a:extLst>
            </p:cNvPr>
            <p:cNvSpPr txBox="1">
              <a:spLocks/>
            </p:cNvSpPr>
            <p:nvPr/>
          </p:nvSpPr>
          <p:spPr>
            <a:xfrm>
              <a:off x="9639223" y="4203128"/>
              <a:ext cx="1908726" cy="152107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4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20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Char char="•"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1000"/>
                </a:spcAft>
                <a:buClr>
                  <a:srgbClr val="47DA86"/>
                </a:buClr>
                <a:buFont typeface="Arial" panose="020B0604020202020204" pitchFamily="34" charset="0"/>
                <a:buNone/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1000"/>
                </a:spcAft>
                <a:buClr>
                  <a:srgbClr val="47DA86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8FF"/>
                  </a:solidFill>
                  <a:effectLst/>
                  <a:uLnTx/>
                  <a:uFillTx/>
                  <a:latin typeface="Roc Grotesk" panose="00000500000000000000" pitchFamily="50" charset="0"/>
                  <a:sym typeface="Roc Grotesk" panose="00000500000000000000" pitchFamily="50" charset="0"/>
                </a:rPr>
                <a:t>Improved income, resilience, and inclusion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15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3463D91-6CDE-5244-A1FD-8B7761C23E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316880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AC46F13-6155-948E-A1D3-013130765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>
                <a:latin typeface="Roc Grotesk" panose="00000500000000000000" pitchFamily="50" charset="0"/>
                <a:cs typeface="Arial"/>
                <a:sym typeface="Roc Grotesk" panose="00000500000000000000" pitchFamily="50" charset="0"/>
              </a:rPr>
              <a:t>There are a few factors that influence the potential for scaling</a:t>
            </a:r>
            <a:endParaRPr lang="en-US" dirty="0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0E29C-3FA6-9845-5C65-CF664D84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4303E-A424-9540-91A8-53B791C91E8F}" type="slidenum">
              <a:rPr lang="en-NL" smtClean="0">
                <a:latin typeface="Roc Grotesk" panose="00000500000000000000" pitchFamily="50" charset="0"/>
                <a:sym typeface="Roc Grotesk" panose="00000500000000000000" pitchFamily="50" charset="0"/>
              </a:rPr>
              <a:pPr/>
              <a:t>16</a:t>
            </a:fld>
            <a:endParaRPr lang="en-NL"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C6C5121-9D36-A021-5CDF-E948CFEC29AE}"/>
              </a:ext>
            </a:extLst>
          </p:cNvPr>
          <p:cNvSpPr txBox="1">
            <a:spLocks/>
          </p:cNvSpPr>
          <p:nvPr/>
        </p:nvSpPr>
        <p:spPr>
          <a:xfrm>
            <a:off x="658814" y="2804984"/>
            <a:ext cx="3443629" cy="307802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0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None/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800" dirty="0">
                <a:solidFill>
                  <a:srgbClr val="00615F"/>
                </a:solidFill>
                <a:latin typeface="Roc Grotesk" panose="00000500000000000000" pitchFamily="50" charset="0"/>
                <a:cs typeface="Arial"/>
                <a:sym typeface="Roc Grotesk" panose="00000500000000000000" pitchFamily="50" charset="0"/>
              </a:rPr>
              <a:t>Amount, relevance, sensitivity and quality of data</a:t>
            </a:r>
          </a:p>
          <a:p>
            <a:pPr>
              <a:defRPr/>
            </a:pPr>
            <a:r>
              <a:rPr lang="en-GB" sz="1800" dirty="0">
                <a:solidFill>
                  <a:srgbClr val="00615F"/>
                </a:solidFill>
                <a:latin typeface="Roc Grotesk" panose="00000500000000000000" pitchFamily="50" charset="0"/>
                <a:cs typeface="Arial"/>
                <a:sym typeface="Roc Grotesk" panose="00000500000000000000" pitchFamily="50" charset="0"/>
              </a:rPr>
              <a:t>Costs (analyses, data infrastructure, insights production)</a:t>
            </a:r>
          </a:p>
          <a:p>
            <a:pPr>
              <a:defRPr/>
            </a:pPr>
            <a:r>
              <a:rPr lang="en-GB" sz="1800" dirty="0">
                <a:solidFill>
                  <a:srgbClr val="00615F"/>
                </a:solidFill>
                <a:latin typeface="Roc Grotesk" panose="00000500000000000000" pitchFamily="50" charset="0"/>
                <a:cs typeface="Arial"/>
                <a:sym typeface="Roc Grotesk" panose="00000500000000000000" pitchFamily="50" charset="0"/>
              </a:rPr>
              <a:t>Willingness to pay (analyses, research, events, methodology)</a:t>
            </a:r>
            <a:endParaRPr lang="en-GB" sz="1800" dirty="0">
              <a:solidFill>
                <a:srgbClr val="00615F"/>
              </a:solidFill>
              <a:latin typeface="Roc Grotesk" panose="00000500000000000000" pitchFamily="50" charset="0"/>
              <a:sym typeface="Roc Grotesk" panose="00000500000000000000" pitchFamily="50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9A172ECE-55D1-5113-E2A3-0E8B231C69AB}"/>
              </a:ext>
            </a:extLst>
          </p:cNvPr>
          <p:cNvSpPr txBox="1">
            <a:spLocks/>
          </p:cNvSpPr>
          <p:nvPr/>
        </p:nvSpPr>
        <p:spPr>
          <a:xfrm>
            <a:off x="4374185" y="2804984"/>
            <a:ext cx="3443629" cy="307802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0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None/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800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Standardization of full approach</a:t>
            </a:r>
          </a:p>
          <a:p>
            <a:pPr>
              <a:defRPr/>
            </a:pPr>
            <a:r>
              <a:rPr lang="en-GB" sz="1800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Ongoing modularization of SDM Analysis</a:t>
            </a:r>
            <a:endParaRPr lang="en-GB" sz="1800" b="1" dirty="0">
              <a:solidFill>
                <a:schemeClr val="accent5">
                  <a:lumMod val="50000"/>
                </a:schemeClr>
              </a:solidFill>
              <a:latin typeface="Roc Grotesk" panose="00000500000000000000" pitchFamily="50" charset="0"/>
              <a:sym typeface="Roc Grotesk" panose="00000500000000000000" pitchFamily="50" charset="0"/>
            </a:endParaRPr>
          </a:p>
          <a:p>
            <a:pPr>
              <a:defRPr/>
            </a:pPr>
            <a:r>
              <a:rPr lang="en-GB" sz="1800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Holistic learning </a:t>
            </a:r>
            <a:r>
              <a:rPr lang="en-GB" sz="180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driven approach to assess </a:t>
            </a:r>
          </a:p>
          <a:p>
            <a:pPr>
              <a:defRPr/>
            </a:pPr>
            <a:r>
              <a:rPr lang="en-GB" sz="1800" dirty="0">
                <a:solidFill>
                  <a:schemeClr val="accent5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Sophisticated data infrastructure allowing for APIs and sharing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78811-4BE0-6F04-57CD-727773BD8224}"/>
              </a:ext>
            </a:extLst>
          </p:cNvPr>
          <p:cNvSpPr/>
          <p:nvPr/>
        </p:nvSpPr>
        <p:spPr>
          <a:xfrm>
            <a:off x="658813" y="2166639"/>
            <a:ext cx="3443629" cy="452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Constraints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D8BE48-4875-2798-A748-D756CDA9E60D}"/>
              </a:ext>
            </a:extLst>
          </p:cNvPr>
          <p:cNvSpPr/>
          <p:nvPr/>
        </p:nvSpPr>
        <p:spPr>
          <a:xfrm>
            <a:off x="4374185" y="2166639"/>
            <a:ext cx="3443629" cy="45299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Enablers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2509FECB-0268-D400-3268-FC85610D2E8D}"/>
              </a:ext>
            </a:extLst>
          </p:cNvPr>
          <p:cNvSpPr txBox="1">
            <a:spLocks/>
          </p:cNvSpPr>
          <p:nvPr/>
        </p:nvSpPr>
        <p:spPr>
          <a:xfrm>
            <a:off x="8089559" y="2804984"/>
            <a:ext cx="3443629" cy="307802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4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20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Char char="•"/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rgbClr val="47DA86"/>
              </a:buClr>
              <a:buFont typeface="Arial" panose="020B0604020202020204" pitchFamily="34" charset="0"/>
              <a:buNone/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SDM Analyses available via the toolbox</a:t>
            </a:r>
          </a:p>
          <a:p>
            <a:pPr>
              <a:defRPr/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Licensing/sharing of SDM methodology</a:t>
            </a:r>
            <a:endParaRPr lang="en-GB" sz="1800" b="1" dirty="0">
              <a:solidFill>
                <a:schemeClr val="accent3">
                  <a:lumMod val="50000"/>
                </a:schemeClr>
              </a:solidFill>
              <a:latin typeface="Roc Grotesk" panose="00000500000000000000" pitchFamily="50" charset="0"/>
              <a:sym typeface="Roc Grotesk" panose="00000500000000000000" pitchFamily="50" charset="0"/>
            </a:endParaRPr>
          </a:p>
          <a:p>
            <a:pPr>
              <a:defRPr/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Opening the Farmfit Insights Hub up to co-contributors</a:t>
            </a:r>
          </a:p>
          <a:p>
            <a:pPr>
              <a:defRPr/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Roc Grotesk" panose="00000500000000000000" pitchFamily="50" charset="0"/>
                <a:sym typeface="Roc Grotesk" panose="00000500000000000000" pitchFamily="50" charset="0"/>
              </a:rPr>
              <a:t>Further localisation of team &amp; better integration with local networks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536AE7-61CD-E6DC-DD0D-8DEDD4DDBB71}"/>
              </a:ext>
            </a:extLst>
          </p:cNvPr>
          <p:cNvSpPr/>
          <p:nvPr/>
        </p:nvSpPr>
        <p:spPr>
          <a:xfrm>
            <a:off x="8089559" y="2166639"/>
            <a:ext cx="3443629" cy="45299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AMEA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88319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 animBg="1"/>
      <p:bldP spid="15" grpId="0" animBg="1"/>
      <p:bldP spid="16" grpId="0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303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aster Slide Dark Gree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>
            <a:solidFill>
              <a:srgbClr val="00625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9179B3D6-F7A4-5947-8F20-B40843203BF6}"/>
    </a:ext>
  </a:extLst>
</a:theme>
</file>

<file path=ppt/theme/theme2.xml><?xml version="1.0" encoding="utf-8"?>
<a:theme xmlns:a="http://schemas.openxmlformats.org/drawingml/2006/main" name="Master Slide White">
  <a:themeElements>
    <a:clrScheme name="IDH Brand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>
        <a:noAutofit/>
      </a:bodyPr>
      <a:lstStyle>
        <a:defPPr algn="l">
          <a:spcAft>
            <a:spcPts val="600"/>
          </a:spcAft>
          <a:buClr>
            <a:schemeClr val="accent2"/>
          </a:buClr>
          <a:defRPr sz="140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D9809C81-9333-B746-B937-80B0D402E77A}"/>
    </a:ext>
  </a:extLst>
</a:theme>
</file>

<file path=ppt/theme/theme3.xml><?xml version="1.0" encoding="utf-8"?>
<a:theme xmlns:a="http://schemas.openxmlformats.org/drawingml/2006/main" name="Master Slide Light Gree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b="1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tlCol="0">
        <a:spAutoFit/>
      </a:bodyPr>
      <a:lstStyle>
        <a:defPPr algn="l">
          <a:defRPr b="0" i="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06088CCE-3714-A549-A08F-E5E12C043F46}"/>
    </a:ext>
  </a:extLst>
</a:theme>
</file>

<file path=ppt/theme/theme4.xml><?xml version="1.0" encoding="utf-8"?>
<a:theme xmlns:a="http://schemas.openxmlformats.org/drawingml/2006/main" name="Presentatio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>
            <a:solidFill>
              <a:srgbClr val="00625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2022_ppttemplate" id="{30A55C79-1623-436D-8502-EA43519C0B4D}" vid="{C51BFE47-0A79-4182-814E-26E774E9A495}"/>
    </a:ext>
  </a:extLst>
</a:theme>
</file>

<file path=ppt/theme/theme5.xml><?xml version="1.0" encoding="utf-8"?>
<a:theme xmlns:a="http://schemas.openxmlformats.org/drawingml/2006/main" name="1_Master Slide Light Gree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rtlCol="0">
        <a:spAutoFit/>
      </a:bodyPr>
      <a:lstStyle>
        <a:defPPr algn="l">
          <a:defRPr b="0" i="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06088CCE-3714-A549-A08F-E5E12C043F46}"/>
    </a:ext>
  </a:extLst>
</a:theme>
</file>

<file path=ppt/theme/theme6.xml><?xml version="1.0" encoding="utf-8"?>
<a:theme xmlns:a="http://schemas.openxmlformats.org/drawingml/2006/main" name="1_Presentatio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>
            <a:solidFill>
              <a:srgbClr val="00625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2022_ppttemplate" id="{30A55C79-1623-436D-8502-EA43519C0B4D}" vid="{C51BFE47-0A79-4182-814E-26E774E9A495}"/>
    </a:ext>
  </a:extLst>
</a:theme>
</file>

<file path=ppt/theme/theme7.xml><?xml version="1.0" encoding="utf-8"?>
<a:theme xmlns:a="http://schemas.openxmlformats.org/drawingml/2006/main" name="2_Master Slide Light Gree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rtlCol="0">
        <a:spAutoFit/>
      </a:bodyPr>
      <a:lstStyle>
        <a:defPPr algn="l">
          <a:defRPr b="0" i="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06088CCE-3714-A549-A08F-E5E12C043F46}"/>
    </a:ext>
  </a:extLst>
</a:theme>
</file>

<file path=ppt/theme/theme8.xml><?xml version="1.0" encoding="utf-8"?>
<a:theme xmlns:a="http://schemas.openxmlformats.org/drawingml/2006/main" name="1_Master Slide Dark Gree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>
            <a:solidFill>
              <a:srgbClr val="00625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9179B3D6-F7A4-5947-8F20-B40843203BF6}"/>
    </a:ext>
  </a:extLst>
</a:theme>
</file>

<file path=ppt/theme/theme9.xml><?xml version="1.0" encoding="utf-8"?>
<a:theme xmlns:a="http://schemas.openxmlformats.org/drawingml/2006/main" name="2_Presentatio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>
            <a:solidFill>
              <a:srgbClr val="00625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2022_ppttemplate" id="{30A55C79-1623-436D-8502-EA43519C0B4D}" vid="{C51BFE47-0A79-4182-814E-26E774E9A495}"/>
    </a:ext>
  </a:extLst>
</a:theme>
</file>

<file path=ppt/theme/theme10.xml><?xml version="1.0" encoding="utf-8"?>
<a:theme xmlns:a="http://schemas.openxmlformats.org/drawingml/2006/main" name="3_Master Slide Light Green">
  <a:themeElements>
    <a:clrScheme name="IDH 2022">
      <a:dk1>
        <a:srgbClr val="00615F"/>
      </a:dk1>
      <a:lt1>
        <a:srgbClr val="FFFFFF"/>
      </a:lt1>
      <a:dk2>
        <a:srgbClr val="00615F"/>
      </a:dk2>
      <a:lt2>
        <a:srgbClr val="FFFFFF"/>
      </a:lt2>
      <a:accent1>
        <a:srgbClr val="00615F"/>
      </a:accent1>
      <a:accent2>
        <a:srgbClr val="47D985"/>
      </a:accent2>
      <a:accent3>
        <a:srgbClr val="FF5D00"/>
      </a:accent3>
      <a:accent4>
        <a:srgbClr val="FFC505"/>
      </a:accent4>
      <a:accent5>
        <a:srgbClr val="0098FF"/>
      </a:accent5>
      <a:accent6>
        <a:srgbClr val="78321E"/>
      </a:accent6>
      <a:hlink>
        <a:srgbClr val="47D985"/>
      </a:hlink>
      <a:folHlink>
        <a:srgbClr val="50F7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b="1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tlCol="0">
        <a:spAutoFit/>
      </a:bodyPr>
      <a:lstStyle>
        <a:defPPr algn="l">
          <a:defRPr b="0" i="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DH_PPT_Master_5.3" id="{2A1312F6-07B4-B244-8557-797A27295401}" vid="{06088CCE-3714-A549-A08F-E5E12C043F46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598B2C9534B0418714E80E9A599DB2" ma:contentTypeVersion="15" ma:contentTypeDescription="Create a new document." ma:contentTypeScope="" ma:versionID="0289d8056e9296ce9da8539fea758da4">
  <xsd:schema xmlns:xsd="http://www.w3.org/2001/XMLSchema" xmlns:xs="http://www.w3.org/2001/XMLSchema" xmlns:p="http://schemas.microsoft.com/office/2006/metadata/properties" xmlns:ns2="c7b550cd-a888-438e-8c18-1d7969c35829" xmlns:ns3="39b216da-46ff-40a8-9bce-e3daf2ef725a" xmlns:ns4="fa83fb05-25c4-4fe8-9c7d-8cc98df650b4" targetNamespace="http://schemas.microsoft.com/office/2006/metadata/properties" ma:root="true" ma:fieldsID="fa8c7ff12579069857418f8499c88b28" ns2:_="" ns3:_="" ns4:_="">
    <xsd:import namespace="c7b550cd-a888-438e-8c18-1d7969c35829"/>
    <xsd:import namespace="39b216da-46ff-40a8-9bce-e3daf2ef725a"/>
    <xsd:import namespace="fa83fb05-25c4-4fe8-9c7d-8cc98df650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b550cd-a888-438e-8c18-1d7969c35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3e38c7f-ba22-40b3-8743-e019f93da4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b216da-46ff-40a8-9bce-e3daf2ef725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3fb05-25c4-4fe8-9c7d-8cc98df650b4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404b4d74-ab28-47ed-88db-309db84456ec}" ma:internalName="TaxCatchAll" ma:showField="CatchAllData" ma:web="39b216da-46ff-40a8-9bce-e3daf2ef72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83fb05-25c4-4fe8-9c7d-8cc98df650b4" xsi:nil="true"/>
    <lcf76f155ced4ddcb4097134ff3c332f xmlns="c7b550cd-a888-438e-8c18-1d7969c35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D9BA577-94B5-41AF-8170-03053F0AB8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7B1BDC-1388-44BF-AAB4-95C5435B7773}">
  <ds:schemaRefs>
    <ds:schemaRef ds:uri="39b216da-46ff-40a8-9bce-e3daf2ef725a"/>
    <ds:schemaRef ds:uri="c7b550cd-a888-438e-8c18-1d7969c35829"/>
    <ds:schemaRef ds:uri="fa83fb05-25c4-4fe8-9c7d-8cc98df650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74149AE-04CA-4D84-8A43-59DACA3AEEA4}">
  <ds:schemaRefs>
    <ds:schemaRef ds:uri="33c911da-8f72-43e2-badc-18a595f02dc3"/>
    <ds:schemaRef ds:uri="c7b550cd-a888-438e-8c18-1d7969c35829"/>
    <ds:schemaRef ds:uri="fa83fb05-25c4-4fe8-9c7d-8cc98df650b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IDH_PPT_Master_5.3</Template>
  <TotalTime>1020</TotalTime>
  <Words>626</Words>
  <Application>Microsoft Office PowerPoint</Application>
  <PresentationFormat>Widescreen</PresentationFormat>
  <Paragraphs>133</Paragraphs>
  <Slides>16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Arial</vt:lpstr>
      <vt:lpstr>Calibri</vt:lpstr>
      <vt:lpstr>Roc Grotesk</vt:lpstr>
      <vt:lpstr>Master Slide Dark Green</vt:lpstr>
      <vt:lpstr>Master Slide White</vt:lpstr>
      <vt:lpstr>Master Slide Light Green</vt:lpstr>
      <vt:lpstr>Presentation</vt:lpstr>
      <vt:lpstr>1_Master Slide Light Green</vt:lpstr>
      <vt:lpstr>1_Presentation</vt:lpstr>
      <vt:lpstr>2_Master Slide Light Green</vt:lpstr>
      <vt:lpstr>1_Master Slide Dark Green</vt:lpstr>
      <vt:lpstr>2_Presentation</vt:lpstr>
      <vt:lpstr>3_Master Slide Light Green</vt:lpstr>
      <vt:lpstr>think-cell Slide</vt:lpstr>
      <vt:lpstr>PowerPoint Presentation</vt:lpstr>
      <vt:lpstr>Recap: the problem in our sector</vt:lpstr>
      <vt:lpstr>We often lack the information to decide</vt:lpstr>
      <vt:lpstr>Our work has involved analysing business models for over eight years </vt:lpstr>
      <vt:lpstr>Each of these analyses provides us with a wealth of standardized data</vt:lpstr>
      <vt:lpstr>PowerPoint Presentation</vt:lpstr>
      <vt:lpstr>Semi-standardized analytics inform value chain development and aggregate insights production</vt:lpstr>
      <vt:lpstr>We seek to scale our approach both through value chain transformation and insights</vt:lpstr>
      <vt:lpstr>With the Farmfit Insights Hub we dive into our data to answer the following questions</vt:lpstr>
      <vt:lpstr>We’re currently finalising a first version, but here is a sneak peak</vt:lpstr>
      <vt:lpstr>Our analysis provides an overview of how different business models have performed</vt:lpstr>
      <vt:lpstr>We assess how key drivers relate to performance outcomes</vt:lpstr>
      <vt:lpstr>Then we dive deeper to understand what drives the relationship between drivers and outcomes</vt:lpstr>
      <vt:lpstr>And we complement these analytical insights with practical guides and case studies</vt:lpstr>
      <vt:lpstr>… and hope it will add value to a wide range of sector actors</vt:lpstr>
      <vt:lpstr>There are a few factors that influence the potential for scaling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Katie Catling</dc:creator>
  <cp:keywords/>
  <dc:description/>
  <cp:lastModifiedBy>Kafui Adjogatse</cp:lastModifiedBy>
  <cp:revision>16</cp:revision>
  <dcterms:created xsi:type="dcterms:W3CDTF">2022-11-02T10:08:08Z</dcterms:created>
  <dcterms:modified xsi:type="dcterms:W3CDTF">2023-06-22T05:12:41Z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0x010100A0598B2C9534B0418714E80E9A599DB2</vt:lpwstr>
  </property>
  <property fmtid="{D5CDD505-2E9C-101B-9397-08002B2CF9AE}" pid="3" name="MediaServiceImageTags">
    <vt:lpwstr/>
  </property>
</Properties>
</file>