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3.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60" r:id="rId4"/>
    <p:sldMasterId id="2147483915" r:id="rId5"/>
    <p:sldMasterId id="2147483945" r:id="rId6"/>
    <p:sldMasterId id="2147483978" r:id="rId7"/>
  </p:sldMasterIdLst>
  <p:notesMasterIdLst>
    <p:notesMasterId r:id="rId21"/>
  </p:notesMasterIdLst>
  <p:handoutMasterIdLst>
    <p:handoutMasterId r:id="rId22"/>
  </p:handoutMasterIdLst>
  <p:sldIdLst>
    <p:sldId id="454" r:id="rId8"/>
    <p:sldId id="402" r:id="rId9"/>
    <p:sldId id="462" r:id="rId10"/>
    <p:sldId id="471" r:id="rId11"/>
    <p:sldId id="472" r:id="rId12"/>
    <p:sldId id="466" r:id="rId13"/>
    <p:sldId id="463" r:id="rId14"/>
    <p:sldId id="474" r:id="rId15"/>
    <p:sldId id="469" r:id="rId16"/>
    <p:sldId id="444" r:id="rId17"/>
    <p:sldId id="475" r:id="rId18"/>
    <p:sldId id="476" r:id="rId19"/>
    <p:sldId id="409" r:id="rId20"/>
  </p:sldIdLst>
  <p:sldSz cx="12192000" cy="6858000"/>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mma Sutherland" initials="GS" lastIdx="14" clrIdx="0">
    <p:extLst>
      <p:ext uri="{19B8F6BF-5375-455C-9EA6-DF929625EA0E}">
        <p15:presenceInfo xmlns:p15="http://schemas.microsoft.com/office/powerpoint/2012/main" userId="S-1-5-21-746137067-1708537768-329228659-4875" providerId="AD"/>
      </p:ext>
    </p:extLst>
  </p:cmAuthor>
  <p:cmAuthor id="2" name="Mary Batterman" initials="MB" lastIdx="9" clrIdx="1">
    <p:extLst>
      <p:ext uri="{19B8F6BF-5375-455C-9EA6-DF929625EA0E}">
        <p15:presenceInfo xmlns:p15="http://schemas.microsoft.com/office/powerpoint/2012/main" userId="Mary Batterm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AD8"/>
    <a:srgbClr val="464547"/>
    <a:srgbClr val="72BF44"/>
    <a:srgbClr val="FFE115"/>
    <a:srgbClr val="F1801F"/>
    <a:srgbClr val="C4A8F6"/>
    <a:srgbClr val="C7E5BE"/>
    <a:srgbClr val="F9CCA5"/>
    <a:srgbClr val="FFFF15"/>
    <a:srgbClr val="FFF3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9C9871-9630-2F46-87EF-03B7F8D27BF1}" v="22" dt="2019-08-02T13:51:50.2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60" autoAdjust="0"/>
    <p:restoredTop sz="94291" autoAdjust="0"/>
  </p:normalViewPr>
  <p:slideViewPr>
    <p:cSldViewPr snapToGrid="0">
      <p:cViewPr varScale="1">
        <p:scale>
          <a:sx n="66" d="100"/>
          <a:sy n="66" d="100"/>
        </p:scale>
        <p:origin x="844" y="40"/>
      </p:cViewPr>
      <p:guideLst>
        <p:guide orient="horz" pos="2160"/>
        <p:guide pos="3863"/>
      </p:guideLst>
    </p:cSldViewPr>
  </p:slideViewPr>
  <p:notesTextViewPr>
    <p:cViewPr>
      <p:scale>
        <a:sx n="66" d="100"/>
        <a:sy n="66" d="100"/>
      </p:scale>
      <p:origin x="0" y="0"/>
    </p:cViewPr>
  </p:notesTextViewPr>
  <p:notesViewPr>
    <p:cSldViewPr snapToGrid="0">
      <p:cViewPr varScale="1">
        <p:scale>
          <a:sx n="60" d="100"/>
          <a:sy n="60" d="100"/>
        </p:scale>
        <p:origin x="3197"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openxmlformats.org/officeDocument/2006/relationships/tableStyles" Target="tableStyles.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pert Day" userId="256e3f80-eda0-4efa-b5e3-d7163fc3780f" providerId="ADAL" clId="{B99C9871-9630-2F46-87EF-03B7F8D27BF1}"/>
    <pc:docChg chg="undo custSel addSld delSld modSld sldOrd">
      <pc:chgData name="Rupert Day" userId="256e3f80-eda0-4efa-b5e3-d7163fc3780f" providerId="ADAL" clId="{B99C9871-9630-2F46-87EF-03B7F8D27BF1}" dt="2019-08-02T13:52:15.619" v="84" actId="1076"/>
      <pc:docMkLst>
        <pc:docMk/>
      </pc:docMkLst>
      <pc:sldChg chg="addSp delSp modSp">
        <pc:chgData name="Rupert Day" userId="256e3f80-eda0-4efa-b5e3-d7163fc3780f" providerId="ADAL" clId="{B99C9871-9630-2F46-87EF-03B7F8D27BF1}" dt="2019-08-02T13:37:52.086" v="11" actId="114"/>
        <pc:sldMkLst>
          <pc:docMk/>
          <pc:sldMk cId="1023005651" sldId="331"/>
        </pc:sldMkLst>
        <pc:spChg chg="mod">
          <ac:chgData name="Rupert Day" userId="256e3f80-eda0-4efa-b5e3-d7163fc3780f" providerId="ADAL" clId="{B99C9871-9630-2F46-87EF-03B7F8D27BF1}" dt="2019-08-02T13:37:52.086" v="11" actId="114"/>
          <ac:spMkLst>
            <pc:docMk/>
            <pc:sldMk cId="1023005651" sldId="331"/>
            <ac:spMk id="3" creationId="{00000000-0000-0000-0000-000000000000}"/>
          </ac:spMkLst>
        </pc:spChg>
        <pc:picChg chg="add del mod">
          <ac:chgData name="Rupert Day" userId="256e3f80-eda0-4efa-b5e3-d7163fc3780f" providerId="ADAL" clId="{B99C9871-9630-2F46-87EF-03B7F8D27BF1}" dt="2019-08-02T13:37:32.507" v="2" actId="478"/>
          <ac:picMkLst>
            <pc:docMk/>
            <pc:sldMk cId="1023005651" sldId="331"/>
            <ac:picMk id="4" creationId="{A7CFA192-A1DB-EC41-94D3-769F65B4856B}"/>
          </ac:picMkLst>
        </pc:picChg>
      </pc:sldChg>
      <pc:sldChg chg="modTransition">
        <pc:chgData name="Rupert Day" userId="256e3f80-eda0-4efa-b5e3-d7163fc3780f" providerId="ADAL" clId="{B99C9871-9630-2F46-87EF-03B7F8D27BF1}" dt="2019-08-02T13:38:12.440" v="12"/>
        <pc:sldMkLst>
          <pc:docMk/>
          <pc:sldMk cId="3130285415" sldId="338"/>
        </pc:sldMkLst>
      </pc:sldChg>
      <pc:sldChg chg="ord modTransition">
        <pc:chgData name="Rupert Day" userId="256e3f80-eda0-4efa-b5e3-d7163fc3780f" providerId="ADAL" clId="{B99C9871-9630-2F46-87EF-03B7F8D27BF1}" dt="2019-08-02T13:38:27.344" v="14"/>
        <pc:sldMkLst>
          <pc:docMk/>
          <pc:sldMk cId="369782397" sldId="438"/>
        </pc:sldMkLst>
      </pc:sldChg>
      <pc:sldChg chg="addSp delSp modSp add">
        <pc:chgData name="Rupert Day" userId="256e3f80-eda0-4efa-b5e3-d7163fc3780f" providerId="ADAL" clId="{B99C9871-9630-2F46-87EF-03B7F8D27BF1}" dt="2019-08-02T13:50:25.104" v="80"/>
        <pc:sldMkLst>
          <pc:docMk/>
          <pc:sldMk cId="168620265" sldId="439"/>
        </pc:sldMkLst>
        <pc:spChg chg="mod">
          <ac:chgData name="Rupert Day" userId="256e3f80-eda0-4efa-b5e3-d7163fc3780f" providerId="ADAL" clId="{B99C9871-9630-2F46-87EF-03B7F8D27BF1}" dt="2019-08-02T13:49:51.680" v="44" actId="207"/>
          <ac:spMkLst>
            <pc:docMk/>
            <pc:sldMk cId="168620265" sldId="439"/>
            <ac:spMk id="2" creationId="{00000000-0000-0000-0000-000000000000}"/>
          </ac:spMkLst>
        </pc:spChg>
        <pc:spChg chg="add del mod">
          <ac:chgData name="Rupert Day" userId="256e3f80-eda0-4efa-b5e3-d7163fc3780f" providerId="ADAL" clId="{B99C9871-9630-2F46-87EF-03B7F8D27BF1}" dt="2019-08-02T13:50:25.104" v="80"/>
          <ac:spMkLst>
            <pc:docMk/>
            <pc:sldMk cId="168620265" sldId="439"/>
            <ac:spMk id="5" creationId="{6631FA21-F88D-E446-BC3D-486723A32608}"/>
          </ac:spMkLst>
        </pc:spChg>
        <pc:spChg chg="mod">
          <ac:chgData name="Rupert Day" userId="256e3f80-eda0-4efa-b5e3-d7163fc3780f" providerId="ADAL" clId="{B99C9871-9630-2F46-87EF-03B7F8D27BF1}" dt="2019-08-02T13:50:04.606" v="45" actId="2085"/>
          <ac:spMkLst>
            <pc:docMk/>
            <pc:sldMk cId="168620265" sldId="439"/>
            <ac:spMk id="18" creationId="{00000000-0000-0000-0000-000000000000}"/>
          </ac:spMkLst>
        </pc:spChg>
        <pc:spChg chg="mod">
          <ac:chgData name="Rupert Day" userId="256e3f80-eda0-4efa-b5e3-d7163fc3780f" providerId="ADAL" clId="{B99C9871-9630-2F46-87EF-03B7F8D27BF1}" dt="2019-08-02T13:50:04.606" v="45" actId="2085"/>
          <ac:spMkLst>
            <pc:docMk/>
            <pc:sldMk cId="168620265" sldId="439"/>
            <ac:spMk id="19" creationId="{00000000-0000-0000-0000-000000000000}"/>
          </ac:spMkLst>
        </pc:spChg>
        <pc:spChg chg="mod">
          <ac:chgData name="Rupert Day" userId="256e3f80-eda0-4efa-b5e3-d7163fc3780f" providerId="ADAL" clId="{B99C9871-9630-2F46-87EF-03B7F8D27BF1}" dt="2019-08-02T13:50:04.606" v="45" actId="2085"/>
          <ac:spMkLst>
            <pc:docMk/>
            <pc:sldMk cId="168620265" sldId="439"/>
            <ac:spMk id="20" creationId="{00000000-0000-0000-0000-000000000000}"/>
          </ac:spMkLst>
        </pc:spChg>
        <pc:spChg chg="mod">
          <ac:chgData name="Rupert Day" userId="256e3f80-eda0-4efa-b5e3-d7163fc3780f" providerId="ADAL" clId="{B99C9871-9630-2F46-87EF-03B7F8D27BF1}" dt="2019-08-02T13:47:11.950" v="28" actId="207"/>
          <ac:spMkLst>
            <pc:docMk/>
            <pc:sldMk cId="168620265" sldId="439"/>
            <ac:spMk id="21" creationId="{62BF56EC-42AA-4F5B-AA48-DA6B4F6EF81B}"/>
          </ac:spMkLst>
        </pc:spChg>
        <pc:spChg chg="mod">
          <ac:chgData name="Rupert Day" userId="256e3f80-eda0-4efa-b5e3-d7163fc3780f" providerId="ADAL" clId="{B99C9871-9630-2F46-87EF-03B7F8D27BF1}" dt="2019-08-02T13:47:39.833" v="36" actId="207"/>
          <ac:spMkLst>
            <pc:docMk/>
            <pc:sldMk cId="168620265" sldId="439"/>
            <ac:spMk id="27" creationId="{62BF56EC-42AA-4F5B-AA48-DA6B4F6EF81B}"/>
          </ac:spMkLst>
        </pc:spChg>
        <pc:spChg chg="mod">
          <ac:chgData name="Rupert Day" userId="256e3f80-eda0-4efa-b5e3-d7163fc3780f" providerId="ADAL" clId="{B99C9871-9630-2F46-87EF-03B7F8D27BF1}" dt="2019-08-02T13:47:15.599" v="29" actId="207"/>
          <ac:spMkLst>
            <pc:docMk/>
            <pc:sldMk cId="168620265" sldId="439"/>
            <ac:spMk id="30" creationId="{62BF56EC-42AA-4F5B-AA48-DA6B4F6EF81B}"/>
          </ac:spMkLst>
        </pc:spChg>
        <pc:spChg chg="mod">
          <ac:chgData name="Rupert Day" userId="256e3f80-eda0-4efa-b5e3-d7163fc3780f" providerId="ADAL" clId="{B99C9871-9630-2F46-87EF-03B7F8D27BF1}" dt="2019-08-02T13:47:21.539" v="31" actId="207"/>
          <ac:spMkLst>
            <pc:docMk/>
            <pc:sldMk cId="168620265" sldId="439"/>
            <ac:spMk id="33" creationId="{62BF56EC-42AA-4F5B-AA48-DA6B4F6EF81B}"/>
          </ac:spMkLst>
        </pc:spChg>
        <pc:spChg chg="mod">
          <ac:chgData name="Rupert Day" userId="256e3f80-eda0-4efa-b5e3-d7163fc3780f" providerId="ADAL" clId="{B99C9871-9630-2F46-87EF-03B7F8D27BF1}" dt="2019-08-02T13:46:52.021" v="26" actId="207"/>
          <ac:spMkLst>
            <pc:docMk/>
            <pc:sldMk cId="168620265" sldId="439"/>
            <ac:spMk id="35" creationId="{00000000-0000-0000-0000-000000000000}"/>
          </ac:spMkLst>
        </pc:spChg>
        <pc:spChg chg="mod">
          <ac:chgData name="Rupert Day" userId="256e3f80-eda0-4efa-b5e3-d7163fc3780f" providerId="ADAL" clId="{B99C9871-9630-2F46-87EF-03B7F8D27BF1}" dt="2019-08-02T13:47:18.562" v="30" actId="207"/>
          <ac:spMkLst>
            <pc:docMk/>
            <pc:sldMk cId="168620265" sldId="439"/>
            <ac:spMk id="36" creationId="{62BF56EC-42AA-4F5B-AA48-DA6B4F6EF81B}"/>
          </ac:spMkLst>
        </pc:spChg>
        <pc:spChg chg="mod">
          <ac:chgData name="Rupert Day" userId="256e3f80-eda0-4efa-b5e3-d7163fc3780f" providerId="ADAL" clId="{B99C9871-9630-2F46-87EF-03B7F8D27BF1}" dt="2019-08-02T13:50:18.220" v="77" actId="20577"/>
          <ac:spMkLst>
            <pc:docMk/>
            <pc:sldMk cId="168620265" sldId="439"/>
            <ac:spMk id="38" creationId="{00000000-0000-0000-0000-000000000000}"/>
          </ac:spMkLst>
        </pc:spChg>
        <pc:spChg chg="mod">
          <ac:chgData name="Rupert Day" userId="256e3f80-eda0-4efa-b5e3-d7163fc3780f" providerId="ADAL" clId="{B99C9871-9630-2F46-87EF-03B7F8D27BF1}" dt="2019-08-02T13:46:52.021" v="26" actId="207"/>
          <ac:spMkLst>
            <pc:docMk/>
            <pc:sldMk cId="168620265" sldId="439"/>
            <ac:spMk id="39" creationId="{00000000-0000-0000-0000-000000000000}"/>
          </ac:spMkLst>
        </pc:spChg>
        <pc:spChg chg="mod">
          <ac:chgData name="Rupert Day" userId="256e3f80-eda0-4efa-b5e3-d7163fc3780f" providerId="ADAL" clId="{B99C9871-9630-2F46-87EF-03B7F8D27BF1}" dt="2019-08-02T13:49:51.680" v="44" actId="207"/>
          <ac:spMkLst>
            <pc:docMk/>
            <pc:sldMk cId="168620265" sldId="439"/>
            <ac:spMk id="40" creationId="{00000000-0000-0000-0000-000000000000}"/>
          </ac:spMkLst>
        </pc:spChg>
        <pc:spChg chg="add mod">
          <ac:chgData name="Rupert Day" userId="256e3f80-eda0-4efa-b5e3-d7163fc3780f" providerId="ADAL" clId="{B99C9871-9630-2F46-87EF-03B7F8D27BF1}" dt="2019-08-02T13:48:26.316" v="43" actId="14100"/>
          <ac:spMkLst>
            <pc:docMk/>
            <pc:sldMk cId="168620265" sldId="439"/>
            <ac:spMk id="41" creationId="{FD96A041-FA7F-E349-BCF6-AFC132A87FF1}"/>
          </ac:spMkLst>
        </pc:spChg>
        <pc:spChg chg="mod">
          <ac:chgData name="Rupert Day" userId="256e3f80-eda0-4efa-b5e3-d7163fc3780f" providerId="ADAL" clId="{B99C9871-9630-2F46-87EF-03B7F8D27BF1}" dt="2019-08-02T13:46:52.021" v="26" actId="207"/>
          <ac:spMkLst>
            <pc:docMk/>
            <pc:sldMk cId="168620265" sldId="439"/>
            <ac:spMk id="47" creationId="{00000000-0000-0000-0000-000000000000}"/>
          </ac:spMkLst>
        </pc:spChg>
        <pc:spChg chg="mod">
          <ac:chgData name="Rupert Day" userId="256e3f80-eda0-4efa-b5e3-d7163fc3780f" providerId="ADAL" clId="{B99C9871-9630-2F46-87EF-03B7F8D27BF1}" dt="2019-08-02T13:46:52.021" v="26" actId="207"/>
          <ac:spMkLst>
            <pc:docMk/>
            <pc:sldMk cId="168620265" sldId="439"/>
            <ac:spMk id="48" creationId="{00000000-0000-0000-0000-000000000000}"/>
          </ac:spMkLst>
        </pc:spChg>
        <pc:spChg chg="mod">
          <ac:chgData name="Rupert Day" userId="256e3f80-eda0-4efa-b5e3-d7163fc3780f" providerId="ADAL" clId="{B99C9871-9630-2F46-87EF-03B7F8D27BF1}" dt="2019-08-02T13:46:52.021" v="26" actId="207"/>
          <ac:spMkLst>
            <pc:docMk/>
            <pc:sldMk cId="168620265" sldId="439"/>
            <ac:spMk id="49" creationId="{00000000-0000-0000-0000-000000000000}"/>
          </ac:spMkLst>
        </pc:spChg>
        <pc:grpChg chg="mod">
          <ac:chgData name="Rupert Day" userId="256e3f80-eda0-4efa-b5e3-d7163fc3780f" providerId="ADAL" clId="{B99C9871-9630-2F46-87EF-03B7F8D27BF1}" dt="2019-08-02T13:46:52.021" v="26" actId="207"/>
          <ac:grpSpMkLst>
            <pc:docMk/>
            <pc:sldMk cId="168620265" sldId="439"/>
            <ac:grpSpMk id="4" creationId="{00000000-0000-0000-0000-000000000000}"/>
          </ac:grpSpMkLst>
        </pc:grpChg>
        <pc:grpChg chg="mod">
          <ac:chgData name="Rupert Day" userId="256e3f80-eda0-4efa-b5e3-d7163fc3780f" providerId="ADAL" clId="{B99C9871-9630-2F46-87EF-03B7F8D27BF1}" dt="2019-08-02T13:46:52.021" v="26" actId="207"/>
          <ac:grpSpMkLst>
            <pc:docMk/>
            <pc:sldMk cId="168620265" sldId="439"/>
            <ac:grpSpMk id="17" creationId="{00000000-0000-0000-0000-000000000000}"/>
          </ac:grpSpMkLst>
        </pc:grpChg>
        <pc:grpChg chg="mod">
          <ac:chgData name="Rupert Day" userId="256e3f80-eda0-4efa-b5e3-d7163fc3780f" providerId="ADAL" clId="{B99C9871-9630-2F46-87EF-03B7F8D27BF1}" dt="2019-08-02T13:45:32.806" v="20" actId="207"/>
          <ac:grpSpMkLst>
            <pc:docMk/>
            <pc:sldMk cId="168620265" sldId="439"/>
            <ac:grpSpMk id="23" creationId="{00000000-0000-0000-0000-000000000000}"/>
          </ac:grpSpMkLst>
        </pc:grpChg>
        <pc:grpChg chg="mod">
          <ac:chgData name="Rupert Day" userId="256e3f80-eda0-4efa-b5e3-d7163fc3780f" providerId="ADAL" clId="{B99C9871-9630-2F46-87EF-03B7F8D27BF1}" dt="2019-08-02T13:46:52.021" v="26" actId="207"/>
          <ac:grpSpMkLst>
            <pc:docMk/>
            <pc:sldMk cId="168620265" sldId="439"/>
            <ac:grpSpMk id="26" creationId="{00000000-0000-0000-0000-000000000000}"/>
          </ac:grpSpMkLst>
        </pc:grpChg>
        <pc:grpChg chg="mod">
          <ac:chgData name="Rupert Day" userId="256e3f80-eda0-4efa-b5e3-d7163fc3780f" providerId="ADAL" clId="{B99C9871-9630-2F46-87EF-03B7F8D27BF1}" dt="2019-08-02T13:46:52.021" v="26" actId="207"/>
          <ac:grpSpMkLst>
            <pc:docMk/>
            <pc:sldMk cId="168620265" sldId="439"/>
            <ac:grpSpMk id="29" creationId="{00000000-0000-0000-0000-000000000000}"/>
          </ac:grpSpMkLst>
        </pc:grpChg>
        <pc:grpChg chg="mod">
          <ac:chgData name="Rupert Day" userId="256e3f80-eda0-4efa-b5e3-d7163fc3780f" providerId="ADAL" clId="{B99C9871-9630-2F46-87EF-03B7F8D27BF1}" dt="2019-08-02T13:46:52.021" v="26" actId="207"/>
          <ac:grpSpMkLst>
            <pc:docMk/>
            <pc:sldMk cId="168620265" sldId="439"/>
            <ac:grpSpMk id="32" creationId="{00000000-0000-0000-0000-000000000000}"/>
          </ac:grpSpMkLst>
        </pc:grpChg>
        <pc:picChg chg="mod modCrop">
          <ac:chgData name="Rupert Day" userId="256e3f80-eda0-4efa-b5e3-d7163fc3780f" providerId="ADAL" clId="{B99C9871-9630-2F46-87EF-03B7F8D27BF1}" dt="2019-08-02T13:46:01.518" v="24" actId="1076"/>
          <ac:picMkLst>
            <pc:docMk/>
            <pc:sldMk cId="168620265" sldId="439"/>
            <ac:picMk id="31" creationId="{00000000-0000-0000-0000-000000000000}"/>
          </ac:picMkLst>
        </pc:picChg>
        <pc:picChg chg="add mod">
          <ac:chgData name="Rupert Day" userId="256e3f80-eda0-4efa-b5e3-d7163fc3780f" providerId="ADAL" clId="{B99C9871-9630-2F46-87EF-03B7F8D27BF1}" dt="2019-08-02T13:48:19.592" v="41" actId="1076"/>
          <ac:picMkLst>
            <pc:docMk/>
            <pc:sldMk cId="168620265" sldId="439"/>
            <ac:picMk id="42" creationId="{BFB01F29-84E5-5C46-9429-5638AB43FEA4}"/>
          </ac:picMkLst>
        </pc:picChg>
      </pc:sldChg>
      <pc:sldChg chg="delSp add del setBg">
        <pc:chgData name="Rupert Day" userId="256e3f80-eda0-4efa-b5e3-d7163fc3780f" providerId="ADAL" clId="{B99C9871-9630-2F46-87EF-03B7F8D27BF1}" dt="2019-08-02T13:42:53.496" v="17" actId="2696"/>
        <pc:sldMkLst>
          <pc:docMk/>
          <pc:sldMk cId="866285878" sldId="439"/>
        </pc:sldMkLst>
        <pc:spChg chg="del">
          <ac:chgData name="Rupert Day" userId="256e3f80-eda0-4efa-b5e3-d7163fc3780f" providerId="ADAL" clId="{B99C9871-9630-2F46-87EF-03B7F8D27BF1}" dt="2019-08-02T13:41:24.555" v="16" actId="478"/>
          <ac:spMkLst>
            <pc:docMk/>
            <pc:sldMk cId="866285878" sldId="439"/>
            <ac:spMk id="28" creationId="{00000000-0000-0000-0000-000000000000}"/>
          </ac:spMkLst>
        </pc:spChg>
        <pc:spChg chg="del">
          <ac:chgData name="Rupert Day" userId="256e3f80-eda0-4efa-b5e3-d7163fc3780f" providerId="ADAL" clId="{B99C9871-9630-2F46-87EF-03B7F8D27BF1}" dt="2019-08-02T13:41:24.555" v="16" actId="478"/>
          <ac:spMkLst>
            <pc:docMk/>
            <pc:sldMk cId="866285878" sldId="439"/>
            <ac:spMk id="48" creationId="{00000000-0000-0000-0000-000000000000}"/>
          </ac:spMkLst>
        </pc:spChg>
        <pc:spChg chg="del">
          <ac:chgData name="Rupert Day" userId="256e3f80-eda0-4efa-b5e3-d7163fc3780f" providerId="ADAL" clId="{B99C9871-9630-2F46-87EF-03B7F8D27BF1}" dt="2019-08-02T13:41:24.555" v="16" actId="478"/>
          <ac:spMkLst>
            <pc:docMk/>
            <pc:sldMk cId="866285878" sldId="439"/>
            <ac:spMk id="51" creationId="{00000000-0000-0000-0000-000000000000}"/>
          </ac:spMkLst>
        </pc:spChg>
        <pc:spChg chg="del">
          <ac:chgData name="Rupert Day" userId="256e3f80-eda0-4efa-b5e3-d7163fc3780f" providerId="ADAL" clId="{B99C9871-9630-2F46-87EF-03B7F8D27BF1}" dt="2019-08-02T13:41:24.555" v="16" actId="478"/>
          <ac:spMkLst>
            <pc:docMk/>
            <pc:sldMk cId="866285878" sldId="439"/>
            <ac:spMk id="52" creationId="{00000000-0000-0000-0000-000000000000}"/>
          </ac:spMkLst>
        </pc:spChg>
      </pc:sldChg>
      <pc:sldChg chg="delSp modSp add setBg">
        <pc:chgData name="Rupert Day" userId="256e3f80-eda0-4efa-b5e3-d7163fc3780f" providerId="ADAL" clId="{B99C9871-9630-2F46-87EF-03B7F8D27BF1}" dt="2019-08-02T13:52:15.619" v="84" actId="1076"/>
        <pc:sldMkLst>
          <pc:docMk/>
          <pc:sldMk cId="2684102665" sldId="440"/>
        </pc:sldMkLst>
        <pc:spChg chg="mod">
          <ac:chgData name="Rupert Day" userId="256e3f80-eda0-4efa-b5e3-d7163fc3780f" providerId="ADAL" clId="{B99C9871-9630-2F46-87EF-03B7F8D27BF1}" dt="2019-08-02T13:52:15.619" v="84" actId="1076"/>
          <ac:spMkLst>
            <pc:docMk/>
            <pc:sldMk cId="2684102665" sldId="440"/>
            <ac:spMk id="12" creationId="{00000000-0000-0000-0000-000000000000}"/>
          </ac:spMkLst>
        </pc:spChg>
        <pc:spChg chg="mod">
          <ac:chgData name="Rupert Day" userId="256e3f80-eda0-4efa-b5e3-d7163fc3780f" providerId="ADAL" clId="{B99C9871-9630-2F46-87EF-03B7F8D27BF1}" dt="2019-08-02T13:52:15.619" v="84" actId="1076"/>
          <ac:spMkLst>
            <pc:docMk/>
            <pc:sldMk cId="2684102665" sldId="440"/>
            <ac:spMk id="13" creationId="{00000000-0000-0000-0000-000000000000}"/>
          </ac:spMkLst>
        </pc:spChg>
        <pc:spChg chg="mod">
          <ac:chgData name="Rupert Day" userId="256e3f80-eda0-4efa-b5e3-d7163fc3780f" providerId="ADAL" clId="{B99C9871-9630-2F46-87EF-03B7F8D27BF1}" dt="2019-08-02T13:52:15.619" v="84" actId="1076"/>
          <ac:spMkLst>
            <pc:docMk/>
            <pc:sldMk cId="2684102665" sldId="440"/>
            <ac:spMk id="15" creationId="{00000000-0000-0000-0000-000000000000}"/>
          </ac:spMkLst>
        </pc:spChg>
        <pc:spChg chg="mod">
          <ac:chgData name="Rupert Day" userId="256e3f80-eda0-4efa-b5e3-d7163fc3780f" providerId="ADAL" clId="{B99C9871-9630-2F46-87EF-03B7F8D27BF1}" dt="2019-08-02T13:52:15.619" v="84" actId="1076"/>
          <ac:spMkLst>
            <pc:docMk/>
            <pc:sldMk cId="2684102665" sldId="440"/>
            <ac:spMk id="16" creationId="{00000000-0000-0000-0000-000000000000}"/>
          </ac:spMkLst>
        </pc:spChg>
        <pc:spChg chg="mod">
          <ac:chgData name="Rupert Day" userId="256e3f80-eda0-4efa-b5e3-d7163fc3780f" providerId="ADAL" clId="{B99C9871-9630-2F46-87EF-03B7F8D27BF1}" dt="2019-08-02T13:52:15.619" v="84" actId="1076"/>
          <ac:spMkLst>
            <pc:docMk/>
            <pc:sldMk cId="2684102665" sldId="440"/>
            <ac:spMk id="18" creationId="{00000000-0000-0000-0000-000000000000}"/>
          </ac:spMkLst>
        </pc:spChg>
        <pc:spChg chg="mod">
          <ac:chgData name="Rupert Day" userId="256e3f80-eda0-4efa-b5e3-d7163fc3780f" providerId="ADAL" clId="{B99C9871-9630-2F46-87EF-03B7F8D27BF1}" dt="2019-08-02T13:52:15.619" v="84" actId="1076"/>
          <ac:spMkLst>
            <pc:docMk/>
            <pc:sldMk cId="2684102665" sldId="440"/>
            <ac:spMk id="23" creationId="{00000000-0000-0000-0000-000000000000}"/>
          </ac:spMkLst>
        </pc:spChg>
        <pc:spChg chg="mod">
          <ac:chgData name="Rupert Day" userId="256e3f80-eda0-4efa-b5e3-d7163fc3780f" providerId="ADAL" clId="{B99C9871-9630-2F46-87EF-03B7F8D27BF1}" dt="2019-08-02T13:52:15.619" v="84" actId="1076"/>
          <ac:spMkLst>
            <pc:docMk/>
            <pc:sldMk cId="2684102665" sldId="440"/>
            <ac:spMk id="24" creationId="{00000000-0000-0000-0000-000000000000}"/>
          </ac:spMkLst>
        </pc:spChg>
        <pc:spChg chg="del">
          <ac:chgData name="Rupert Day" userId="256e3f80-eda0-4efa-b5e3-d7163fc3780f" providerId="ADAL" clId="{B99C9871-9630-2F46-87EF-03B7F8D27BF1}" dt="2019-08-02T13:52:03.297" v="82" actId="478"/>
          <ac:spMkLst>
            <pc:docMk/>
            <pc:sldMk cId="2684102665" sldId="440"/>
            <ac:spMk id="28" creationId="{00000000-0000-0000-0000-000000000000}"/>
          </ac:spMkLst>
        </pc:spChg>
        <pc:spChg chg="mod">
          <ac:chgData name="Rupert Day" userId="256e3f80-eda0-4efa-b5e3-d7163fc3780f" providerId="ADAL" clId="{B99C9871-9630-2F46-87EF-03B7F8D27BF1}" dt="2019-08-02T13:52:15.619" v="84" actId="1076"/>
          <ac:spMkLst>
            <pc:docMk/>
            <pc:sldMk cId="2684102665" sldId="440"/>
            <ac:spMk id="37" creationId="{00000000-0000-0000-0000-000000000000}"/>
          </ac:spMkLst>
        </pc:spChg>
        <pc:spChg chg="mod">
          <ac:chgData name="Rupert Day" userId="256e3f80-eda0-4efa-b5e3-d7163fc3780f" providerId="ADAL" clId="{B99C9871-9630-2F46-87EF-03B7F8D27BF1}" dt="2019-08-02T13:52:15.619" v="84" actId="1076"/>
          <ac:spMkLst>
            <pc:docMk/>
            <pc:sldMk cId="2684102665" sldId="440"/>
            <ac:spMk id="40" creationId="{00000000-0000-0000-0000-000000000000}"/>
          </ac:spMkLst>
        </pc:spChg>
        <pc:spChg chg="mod">
          <ac:chgData name="Rupert Day" userId="256e3f80-eda0-4efa-b5e3-d7163fc3780f" providerId="ADAL" clId="{B99C9871-9630-2F46-87EF-03B7F8D27BF1}" dt="2019-08-02T13:52:15.619" v="84" actId="1076"/>
          <ac:spMkLst>
            <pc:docMk/>
            <pc:sldMk cId="2684102665" sldId="440"/>
            <ac:spMk id="41" creationId="{07E9F7B6-9897-4902-8632-406ABAAE9502}"/>
          </ac:spMkLst>
        </pc:spChg>
        <pc:spChg chg="mod">
          <ac:chgData name="Rupert Day" userId="256e3f80-eda0-4efa-b5e3-d7163fc3780f" providerId="ADAL" clId="{B99C9871-9630-2F46-87EF-03B7F8D27BF1}" dt="2019-08-02T13:52:15.619" v="84" actId="1076"/>
          <ac:spMkLst>
            <pc:docMk/>
            <pc:sldMk cId="2684102665" sldId="440"/>
            <ac:spMk id="42" creationId="{00000000-0000-0000-0000-000000000000}"/>
          </ac:spMkLst>
        </pc:spChg>
        <pc:spChg chg="del">
          <ac:chgData name="Rupert Day" userId="256e3f80-eda0-4efa-b5e3-d7163fc3780f" providerId="ADAL" clId="{B99C9871-9630-2F46-87EF-03B7F8D27BF1}" dt="2019-08-02T13:52:03.297" v="82" actId="478"/>
          <ac:spMkLst>
            <pc:docMk/>
            <pc:sldMk cId="2684102665" sldId="440"/>
            <ac:spMk id="48" creationId="{00000000-0000-0000-0000-000000000000}"/>
          </ac:spMkLst>
        </pc:spChg>
        <pc:spChg chg="del">
          <ac:chgData name="Rupert Day" userId="256e3f80-eda0-4efa-b5e3-d7163fc3780f" providerId="ADAL" clId="{B99C9871-9630-2F46-87EF-03B7F8D27BF1}" dt="2019-08-02T13:52:03.297" v="82" actId="478"/>
          <ac:spMkLst>
            <pc:docMk/>
            <pc:sldMk cId="2684102665" sldId="440"/>
            <ac:spMk id="51" creationId="{00000000-0000-0000-0000-000000000000}"/>
          </ac:spMkLst>
        </pc:spChg>
        <pc:spChg chg="del">
          <ac:chgData name="Rupert Day" userId="256e3f80-eda0-4efa-b5e3-d7163fc3780f" providerId="ADAL" clId="{B99C9871-9630-2F46-87EF-03B7F8D27BF1}" dt="2019-08-02T13:52:03.297" v="82" actId="478"/>
          <ac:spMkLst>
            <pc:docMk/>
            <pc:sldMk cId="2684102665" sldId="440"/>
            <ac:spMk id="52" creationId="{00000000-0000-0000-0000-000000000000}"/>
          </ac:spMkLst>
        </pc:spChg>
        <pc:picChg chg="mod">
          <ac:chgData name="Rupert Day" userId="256e3f80-eda0-4efa-b5e3-d7163fc3780f" providerId="ADAL" clId="{B99C9871-9630-2F46-87EF-03B7F8D27BF1}" dt="2019-08-02T13:52:15.619" v="84" actId="1076"/>
          <ac:picMkLst>
            <pc:docMk/>
            <pc:sldMk cId="2684102665" sldId="440"/>
            <ac:picMk id="2" creationId="{00000000-0000-0000-0000-000000000000}"/>
          </ac:picMkLst>
        </pc:picChg>
        <pc:picChg chg="del">
          <ac:chgData name="Rupert Day" userId="256e3f80-eda0-4efa-b5e3-d7163fc3780f" providerId="ADAL" clId="{B99C9871-9630-2F46-87EF-03B7F8D27BF1}" dt="2019-08-02T13:52:07.414" v="83" actId="478"/>
          <ac:picMkLst>
            <pc:docMk/>
            <pc:sldMk cId="2684102665" sldId="440"/>
            <ac:picMk id="21" creationId="{00000000-0000-0000-0000-000000000000}"/>
          </ac:picMkLst>
        </pc:picChg>
        <pc:picChg chg="mod">
          <ac:chgData name="Rupert Day" userId="256e3f80-eda0-4efa-b5e3-d7163fc3780f" providerId="ADAL" clId="{B99C9871-9630-2F46-87EF-03B7F8D27BF1}" dt="2019-08-02T13:52:15.619" v="84" actId="1076"/>
          <ac:picMkLst>
            <pc:docMk/>
            <pc:sldMk cId="2684102665" sldId="440"/>
            <ac:picMk id="22" creationId="{00000000-0000-0000-0000-000000000000}"/>
          </ac:picMkLst>
        </pc:picChg>
        <pc:picChg chg="mod">
          <ac:chgData name="Rupert Day" userId="256e3f80-eda0-4efa-b5e3-d7163fc3780f" providerId="ADAL" clId="{B99C9871-9630-2F46-87EF-03B7F8D27BF1}" dt="2019-08-02T13:52:15.619" v="84" actId="1076"/>
          <ac:picMkLst>
            <pc:docMk/>
            <pc:sldMk cId="2684102665" sldId="440"/>
            <ac:picMk id="33" creationId="{00000000-0000-0000-0000-000000000000}"/>
          </ac:picMkLst>
        </pc:picChg>
      </pc:sldChg>
    </pc:docChg>
  </pc:docChgLst>
</pc:chgInfo>
</file>

<file path=ppt/diagrams/_rels/data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image" Target="../media/image46.png"/></Relationships>
</file>

<file path=ppt/diagrams/_rels/data5.xml.rels><?xml version="1.0" encoding="UTF-8" standalone="yes"?>
<Relationships xmlns="http://schemas.openxmlformats.org/package/2006/relationships"><Relationship Id="rId1" Type="http://schemas.openxmlformats.org/officeDocument/2006/relationships/hyperlink" Target="https://isfadvisors.org/effectiveness-efficiency-of-business-development-services-bds-for-agri-smes/" TargetMode="External"/></Relationships>
</file>

<file path=ppt/diagrams/_rels/drawing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image" Target="../media/image46.png"/></Relationships>
</file>

<file path=ppt/diagrams/_rels/drawing5.xml.rels><?xml version="1.0" encoding="UTF-8" standalone="yes"?>
<Relationships xmlns="http://schemas.openxmlformats.org/package/2006/relationships"><Relationship Id="rId1" Type="http://schemas.openxmlformats.org/officeDocument/2006/relationships/hyperlink" Target="https://isfadvisors.org/effectiveness-efficiency-of-business-development-services-bds-for-agri-smes/" TargetMode="Externa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F9E3D5-3EA0-46C1-8C6C-1C81EA9B7176}" type="doc">
      <dgm:prSet loTypeId="urn:diagrams.loki3.com/VaryingWidthList" loCatId="officeonline" qsTypeId="urn:microsoft.com/office/officeart/2005/8/quickstyle/simple1" qsCatId="simple" csTypeId="urn:microsoft.com/office/officeart/2005/8/colors/accent0_3" csCatId="mainScheme" phldr="1"/>
      <dgm:spPr/>
    </dgm:pt>
    <dgm:pt modelId="{46E62065-4114-4E12-A9F0-6E6179522D04}">
      <dgm:prSet phldrT="[Text]" custT="1"/>
      <dgm:spPr/>
      <dgm:t>
        <a:bodyPr/>
        <a:lstStyle/>
        <a:p>
          <a:pPr algn="ctr"/>
          <a:r>
            <a:rPr lang="en-US" sz="1800" dirty="0" smtClean="0"/>
            <a:t>Cultivate is </a:t>
          </a:r>
          <a:r>
            <a:rPr lang="en-GB" sz="1800" dirty="0" smtClean="0"/>
            <a:t>the Farm Africa business development services (BDS) hub for small and growing businesses (SGBs)</a:t>
          </a:r>
          <a:r>
            <a:rPr lang="en-US" sz="1800" dirty="0" smtClean="0"/>
            <a:t> that is delivering to rural SGBs an all-inclusive and impactful business skills training.</a:t>
          </a:r>
        </a:p>
        <a:p>
          <a:pPr algn="ctr"/>
          <a:endParaRPr lang="en-US" sz="1800" dirty="0" smtClean="0"/>
        </a:p>
        <a:p>
          <a:pPr algn="ctr"/>
          <a:r>
            <a:rPr lang="en-US" sz="1800" dirty="0" smtClean="0"/>
            <a:t>Cultivate has been harnessing: </a:t>
          </a:r>
          <a:endParaRPr lang="en-US" sz="1800" dirty="0"/>
        </a:p>
      </dgm:t>
    </dgm:pt>
    <dgm:pt modelId="{CA40038F-9076-4D24-AEC5-05037643CDC9}" type="parTrans" cxnId="{923E337B-2DE6-4039-AC24-93C1434718BD}">
      <dgm:prSet/>
      <dgm:spPr/>
      <dgm:t>
        <a:bodyPr/>
        <a:lstStyle/>
        <a:p>
          <a:endParaRPr lang="en-US"/>
        </a:p>
      </dgm:t>
    </dgm:pt>
    <dgm:pt modelId="{6FCBF2C8-16F3-49C1-8990-49E2DF233200}" type="sibTrans" cxnId="{923E337B-2DE6-4039-AC24-93C1434718BD}">
      <dgm:prSet/>
      <dgm:spPr/>
      <dgm:t>
        <a:bodyPr/>
        <a:lstStyle/>
        <a:p>
          <a:endParaRPr lang="en-US"/>
        </a:p>
      </dgm:t>
    </dgm:pt>
    <dgm:pt modelId="{DA8645D7-20C2-4CE3-983C-9EBCE58B4250}" type="pres">
      <dgm:prSet presAssocID="{FEF9E3D5-3EA0-46C1-8C6C-1C81EA9B7176}" presName="Name0" presStyleCnt="0">
        <dgm:presLayoutVars>
          <dgm:resizeHandles/>
        </dgm:presLayoutVars>
      </dgm:prSet>
      <dgm:spPr/>
    </dgm:pt>
    <dgm:pt modelId="{888D14BC-AF0E-4AD8-974C-D59F31F5C409}" type="pres">
      <dgm:prSet presAssocID="{46E62065-4114-4E12-A9F0-6E6179522D04}" presName="text" presStyleLbl="node1" presStyleIdx="0" presStyleCnt="1" custScaleX="116510" custScaleY="45738" custLinFactNeighborX="-8053" custLinFactNeighborY="-9662">
        <dgm:presLayoutVars>
          <dgm:bulletEnabled val="1"/>
        </dgm:presLayoutVars>
      </dgm:prSet>
      <dgm:spPr>
        <a:prstGeom prst="roundRect">
          <a:avLst/>
        </a:prstGeom>
      </dgm:spPr>
      <dgm:t>
        <a:bodyPr/>
        <a:lstStyle/>
        <a:p>
          <a:endParaRPr lang="en-US"/>
        </a:p>
      </dgm:t>
    </dgm:pt>
  </dgm:ptLst>
  <dgm:cxnLst>
    <dgm:cxn modelId="{C93A03D9-1D8F-46A6-B556-961DAC3C55BB}" type="presOf" srcId="{FEF9E3D5-3EA0-46C1-8C6C-1C81EA9B7176}" destId="{DA8645D7-20C2-4CE3-983C-9EBCE58B4250}" srcOrd="0" destOrd="0" presId="urn:diagrams.loki3.com/VaryingWidthList"/>
    <dgm:cxn modelId="{923E337B-2DE6-4039-AC24-93C1434718BD}" srcId="{FEF9E3D5-3EA0-46C1-8C6C-1C81EA9B7176}" destId="{46E62065-4114-4E12-A9F0-6E6179522D04}" srcOrd="0" destOrd="0" parTransId="{CA40038F-9076-4D24-AEC5-05037643CDC9}" sibTransId="{6FCBF2C8-16F3-49C1-8990-49E2DF233200}"/>
    <dgm:cxn modelId="{C5654C46-49D8-4AA6-8F55-566554B49EEF}" type="presOf" srcId="{46E62065-4114-4E12-A9F0-6E6179522D04}" destId="{888D14BC-AF0E-4AD8-974C-D59F31F5C409}" srcOrd="0" destOrd="0" presId="urn:diagrams.loki3.com/VaryingWidthList"/>
    <dgm:cxn modelId="{9F337BCD-1165-449E-9F34-B5FB0653D348}" type="presParOf" srcId="{DA8645D7-20C2-4CE3-983C-9EBCE58B4250}" destId="{888D14BC-AF0E-4AD8-974C-D59F31F5C409}" srcOrd="0" destOrd="0" presId="urn:diagrams.loki3.com/VaryingWidth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B75ABF-C644-4A0D-BFB0-40AC1E7FB0BE}" type="doc">
      <dgm:prSet loTypeId="urn:microsoft.com/office/officeart/2005/8/layout/hList7" loCatId="list" qsTypeId="urn:microsoft.com/office/officeart/2005/8/quickstyle/simple1" qsCatId="simple" csTypeId="urn:microsoft.com/office/officeart/2005/8/colors/accent2_2" csCatId="accent2" phldr="1"/>
      <dgm:spPr/>
    </dgm:pt>
    <dgm:pt modelId="{6CCB6A3E-6453-4B12-BB4E-E743858D564B}">
      <dgm:prSet phldrT="[Text]"/>
      <dgm:spPr/>
      <dgm:t>
        <a:bodyPr/>
        <a:lstStyle/>
        <a:p>
          <a:r>
            <a:rPr lang="en-US" dirty="0" smtClean="0"/>
            <a:t>Farm Africa’s agricultural and business expertise</a:t>
          </a:r>
          <a:endParaRPr lang="en-US" dirty="0"/>
        </a:p>
      </dgm:t>
    </dgm:pt>
    <dgm:pt modelId="{08C9CBF4-F4CD-472E-BD31-540B3C32E865}" type="parTrans" cxnId="{C058924D-0E85-4305-82BC-637939E74A93}">
      <dgm:prSet/>
      <dgm:spPr/>
      <dgm:t>
        <a:bodyPr/>
        <a:lstStyle/>
        <a:p>
          <a:endParaRPr lang="en-US"/>
        </a:p>
      </dgm:t>
    </dgm:pt>
    <dgm:pt modelId="{31A0DA91-CDDC-42C8-810F-C5DD5AF6C049}" type="sibTrans" cxnId="{C058924D-0E85-4305-82BC-637939E74A93}">
      <dgm:prSet/>
      <dgm:spPr/>
      <dgm:t>
        <a:bodyPr/>
        <a:lstStyle/>
        <a:p>
          <a:endParaRPr lang="en-US"/>
        </a:p>
      </dgm:t>
    </dgm:pt>
    <dgm:pt modelId="{517D4880-7210-4E00-97E9-1C7926343C00}">
      <dgm:prSet phldrT="[Text]"/>
      <dgm:spPr/>
      <dgm:t>
        <a:bodyPr/>
        <a:lstStyle/>
        <a:p>
          <a:r>
            <a:rPr lang="en-US" dirty="0" smtClean="0"/>
            <a:t>Farm Africa’s extensive ‘first mile’ experience with unstructured value chains.</a:t>
          </a:r>
          <a:endParaRPr lang="en-US" dirty="0"/>
        </a:p>
      </dgm:t>
    </dgm:pt>
    <dgm:pt modelId="{0119E615-1D2E-4DBF-9788-3897AA566B89}" type="parTrans" cxnId="{98622978-46DC-4E17-8477-12ED91A98F4F}">
      <dgm:prSet/>
      <dgm:spPr/>
      <dgm:t>
        <a:bodyPr/>
        <a:lstStyle/>
        <a:p>
          <a:endParaRPr lang="en-US"/>
        </a:p>
      </dgm:t>
    </dgm:pt>
    <dgm:pt modelId="{8D35BC00-974B-44B8-9A8F-A0FDF24D0F45}" type="sibTrans" cxnId="{98622978-46DC-4E17-8477-12ED91A98F4F}">
      <dgm:prSet/>
      <dgm:spPr/>
      <dgm:t>
        <a:bodyPr/>
        <a:lstStyle/>
        <a:p>
          <a:endParaRPr lang="en-US"/>
        </a:p>
      </dgm:t>
    </dgm:pt>
    <dgm:pt modelId="{A4C16E9A-3CF8-4447-BD9B-132D6C71C8B1}" type="pres">
      <dgm:prSet presAssocID="{F8B75ABF-C644-4A0D-BFB0-40AC1E7FB0BE}" presName="Name0" presStyleCnt="0">
        <dgm:presLayoutVars>
          <dgm:dir/>
          <dgm:resizeHandles val="exact"/>
        </dgm:presLayoutVars>
      </dgm:prSet>
      <dgm:spPr/>
    </dgm:pt>
    <dgm:pt modelId="{1CDE675E-DD26-47FE-9A02-2DC9CA3CE999}" type="pres">
      <dgm:prSet presAssocID="{F8B75ABF-C644-4A0D-BFB0-40AC1E7FB0BE}" presName="fgShape" presStyleLbl="fgShp" presStyleIdx="0" presStyleCnt="1"/>
      <dgm:spPr/>
    </dgm:pt>
    <dgm:pt modelId="{51255C06-5723-44E3-9C73-F37FF4388F18}" type="pres">
      <dgm:prSet presAssocID="{F8B75ABF-C644-4A0D-BFB0-40AC1E7FB0BE}" presName="linComp" presStyleCnt="0"/>
      <dgm:spPr/>
    </dgm:pt>
    <dgm:pt modelId="{4B1B91EF-9556-4AE2-90A9-D7B94CAB39DB}" type="pres">
      <dgm:prSet presAssocID="{6CCB6A3E-6453-4B12-BB4E-E743858D564B}" presName="compNode" presStyleCnt="0"/>
      <dgm:spPr/>
    </dgm:pt>
    <dgm:pt modelId="{AD8D62DC-B6CF-4A08-B0DA-04B5B151C411}" type="pres">
      <dgm:prSet presAssocID="{6CCB6A3E-6453-4B12-BB4E-E743858D564B}" presName="bkgdShape" presStyleLbl="node1" presStyleIdx="0" presStyleCnt="2" custLinFactNeighborX="-87" custLinFactNeighborY="-440"/>
      <dgm:spPr/>
      <dgm:t>
        <a:bodyPr/>
        <a:lstStyle/>
        <a:p>
          <a:endParaRPr lang="en-US"/>
        </a:p>
      </dgm:t>
    </dgm:pt>
    <dgm:pt modelId="{81D671B7-E643-4A82-B114-62677D4BC9AA}" type="pres">
      <dgm:prSet presAssocID="{6CCB6A3E-6453-4B12-BB4E-E743858D564B}" presName="nodeTx" presStyleLbl="node1" presStyleIdx="0" presStyleCnt="2">
        <dgm:presLayoutVars>
          <dgm:bulletEnabled val="1"/>
        </dgm:presLayoutVars>
      </dgm:prSet>
      <dgm:spPr/>
      <dgm:t>
        <a:bodyPr/>
        <a:lstStyle/>
        <a:p>
          <a:endParaRPr lang="en-US"/>
        </a:p>
      </dgm:t>
    </dgm:pt>
    <dgm:pt modelId="{7106863B-8CCD-4AC8-84D0-1452E0E5AF22}" type="pres">
      <dgm:prSet presAssocID="{6CCB6A3E-6453-4B12-BB4E-E743858D564B}" presName="invisiNode" presStyleLbl="node1" presStyleIdx="0" presStyleCnt="2"/>
      <dgm:spPr/>
    </dgm:pt>
    <dgm:pt modelId="{10B78F67-8406-452A-A981-75B1D6F8A56D}" type="pres">
      <dgm:prSet presAssocID="{6CCB6A3E-6453-4B12-BB4E-E743858D564B}" presName="imagNode" presStyleLbl="fgImgPlace1" presStyleIdx="0" presStyleCnt="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C1585A5E-D246-4787-934A-5588D244B0BC}" type="pres">
      <dgm:prSet presAssocID="{31A0DA91-CDDC-42C8-810F-C5DD5AF6C049}" presName="sibTrans" presStyleLbl="sibTrans2D1" presStyleIdx="0" presStyleCnt="0"/>
      <dgm:spPr/>
      <dgm:t>
        <a:bodyPr/>
        <a:lstStyle/>
        <a:p>
          <a:endParaRPr lang="en-US"/>
        </a:p>
      </dgm:t>
    </dgm:pt>
    <dgm:pt modelId="{2ABF8EF5-D787-4985-BE15-ECA66848F835}" type="pres">
      <dgm:prSet presAssocID="{517D4880-7210-4E00-97E9-1C7926343C00}" presName="compNode" presStyleCnt="0"/>
      <dgm:spPr/>
    </dgm:pt>
    <dgm:pt modelId="{7E6B7338-E168-4D95-A4DA-AE75E1C4C404}" type="pres">
      <dgm:prSet presAssocID="{517D4880-7210-4E00-97E9-1C7926343C00}" presName="bkgdShape" presStyleLbl="node1" presStyleIdx="1" presStyleCnt="2" custLinFactNeighborX="87" custLinFactNeighborY="-440"/>
      <dgm:spPr/>
      <dgm:t>
        <a:bodyPr/>
        <a:lstStyle/>
        <a:p>
          <a:endParaRPr lang="en-US"/>
        </a:p>
      </dgm:t>
    </dgm:pt>
    <dgm:pt modelId="{B4AFBE5C-3E16-4C38-B643-FDE8F5F08D34}" type="pres">
      <dgm:prSet presAssocID="{517D4880-7210-4E00-97E9-1C7926343C00}" presName="nodeTx" presStyleLbl="node1" presStyleIdx="1" presStyleCnt="2">
        <dgm:presLayoutVars>
          <dgm:bulletEnabled val="1"/>
        </dgm:presLayoutVars>
      </dgm:prSet>
      <dgm:spPr/>
      <dgm:t>
        <a:bodyPr/>
        <a:lstStyle/>
        <a:p>
          <a:endParaRPr lang="en-US"/>
        </a:p>
      </dgm:t>
    </dgm:pt>
    <dgm:pt modelId="{A8B2382E-8DD5-4203-9376-B2CDBF16DBAC}" type="pres">
      <dgm:prSet presAssocID="{517D4880-7210-4E00-97E9-1C7926343C00}" presName="invisiNode" presStyleLbl="node1" presStyleIdx="1" presStyleCnt="2"/>
      <dgm:spPr/>
    </dgm:pt>
    <dgm:pt modelId="{CA2C7847-0537-4EFF-8B4B-9402B152CE7C}" type="pres">
      <dgm:prSet presAssocID="{517D4880-7210-4E00-97E9-1C7926343C00}" presName="imagNode" presStyleLbl="fgImgPlace1" presStyleIdx="1" presStyleCnt="2"/>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pt>
  </dgm:ptLst>
  <dgm:cxnLst>
    <dgm:cxn modelId="{C9411873-A017-4426-8C7B-4A28114D0B95}" type="presOf" srcId="{6CCB6A3E-6453-4B12-BB4E-E743858D564B}" destId="{81D671B7-E643-4A82-B114-62677D4BC9AA}" srcOrd="1" destOrd="0" presId="urn:microsoft.com/office/officeart/2005/8/layout/hList7"/>
    <dgm:cxn modelId="{2C3B1DEB-5027-42F8-BCAD-64C412CE8F60}" type="presOf" srcId="{6CCB6A3E-6453-4B12-BB4E-E743858D564B}" destId="{AD8D62DC-B6CF-4A08-B0DA-04B5B151C411}" srcOrd="0" destOrd="0" presId="urn:microsoft.com/office/officeart/2005/8/layout/hList7"/>
    <dgm:cxn modelId="{C058924D-0E85-4305-82BC-637939E74A93}" srcId="{F8B75ABF-C644-4A0D-BFB0-40AC1E7FB0BE}" destId="{6CCB6A3E-6453-4B12-BB4E-E743858D564B}" srcOrd="0" destOrd="0" parTransId="{08C9CBF4-F4CD-472E-BD31-540B3C32E865}" sibTransId="{31A0DA91-CDDC-42C8-810F-C5DD5AF6C049}"/>
    <dgm:cxn modelId="{BA43B133-EC52-4171-BACA-B70CDD942E7B}" type="presOf" srcId="{31A0DA91-CDDC-42C8-810F-C5DD5AF6C049}" destId="{C1585A5E-D246-4787-934A-5588D244B0BC}" srcOrd="0" destOrd="0" presId="urn:microsoft.com/office/officeart/2005/8/layout/hList7"/>
    <dgm:cxn modelId="{E68C4FAE-B631-480B-BD48-00BE6193E9FF}" type="presOf" srcId="{F8B75ABF-C644-4A0D-BFB0-40AC1E7FB0BE}" destId="{A4C16E9A-3CF8-4447-BD9B-132D6C71C8B1}" srcOrd="0" destOrd="0" presId="urn:microsoft.com/office/officeart/2005/8/layout/hList7"/>
    <dgm:cxn modelId="{B70A0F69-4B33-473C-9B60-BA211E544EF8}" type="presOf" srcId="{517D4880-7210-4E00-97E9-1C7926343C00}" destId="{B4AFBE5C-3E16-4C38-B643-FDE8F5F08D34}" srcOrd="1" destOrd="0" presId="urn:microsoft.com/office/officeart/2005/8/layout/hList7"/>
    <dgm:cxn modelId="{DF029F0F-6F18-4841-A2AE-797FE6A21EE3}" type="presOf" srcId="{517D4880-7210-4E00-97E9-1C7926343C00}" destId="{7E6B7338-E168-4D95-A4DA-AE75E1C4C404}" srcOrd="0" destOrd="0" presId="urn:microsoft.com/office/officeart/2005/8/layout/hList7"/>
    <dgm:cxn modelId="{98622978-46DC-4E17-8477-12ED91A98F4F}" srcId="{F8B75ABF-C644-4A0D-BFB0-40AC1E7FB0BE}" destId="{517D4880-7210-4E00-97E9-1C7926343C00}" srcOrd="1" destOrd="0" parTransId="{0119E615-1D2E-4DBF-9788-3897AA566B89}" sibTransId="{8D35BC00-974B-44B8-9A8F-A0FDF24D0F45}"/>
    <dgm:cxn modelId="{FCC26477-07BE-439B-813F-37045D76EE03}" type="presParOf" srcId="{A4C16E9A-3CF8-4447-BD9B-132D6C71C8B1}" destId="{1CDE675E-DD26-47FE-9A02-2DC9CA3CE999}" srcOrd="0" destOrd="0" presId="urn:microsoft.com/office/officeart/2005/8/layout/hList7"/>
    <dgm:cxn modelId="{2A07D736-C110-4907-A3AE-EF14A2F0F91B}" type="presParOf" srcId="{A4C16E9A-3CF8-4447-BD9B-132D6C71C8B1}" destId="{51255C06-5723-44E3-9C73-F37FF4388F18}" srcOrd="1" destOrd="0" presId="urn:microsoft.com/office/officeart/2005/8/layout/hList7"/>
    <dgm:cxn modelId="{F1F8A745-7C30-41B8-BE69-F1BF0518EFDB}" type="presParOf" srcId="{51255C06-5723-44E3-9C73-F37FF4388F18}" destId="{4B1B91EF-9556-4AE2-90A9-D7B94CAB39DB}" srcOrd="0" destOrd="0" presId="urn:microsoft.com/office/officeart/2005/8/layout/hList7"/>
    <dgm:cxn modelId="{6C70B801-4532-4B6D-A5A4-D4EF8B606BDF}" type="presParOf" srcId="{4B1B91EF-9556-4AE2-90A9-D7B94CAB39DB}" destId="{AD8D62DC-B6CF-4A08-B0DA-04B5B151C411}" srcOrd="0" destOrd="0" presId="urn:microsoft.com/office/officeart/2005/8/layout/hList7"/>
    <dgm:cxn modelId="{E5243EF5-D659-4B6B-BBD7-A2CA92FC3546}" type="presParOf" srcId="{4B1B91EF-9556-4AE2-90A9-D7B94CAB39DB}" destId="{81D671B7-E643-4A82-B114-62677D4BC9AA}" srcOrd="1" destOrd="0" presId="urn:microsoft.com/office/officeart/2005/8/layout/hList7"/>
    <dgm:cxn modelId="{5114C1E6-51B5-40B0-8B8D-2A8628A5D140}" type="presParOf" srcId="{4B1B91EF-9556-4AE2-90A9-D7B94CAB39DB}" destId="{7106863B-8CCD-4AC8-84D0-1452E0E5AF22}" srcOrd="2" destOrd="0" presId="urn:microsoft.com/office/officeart/2005/8/layout/hList7"/>
    <dgm:cxn modelId="{655DA976-0B49-44FA-8F42-EF8C9FA8D0AD}" type="presParOf" srcId="{4B1B91EF-9556-4AE2-90A9-D7B94CAB39DB}" destId="{10B78F67-8406-452A-A981-75B1D6F8A56D}" srcOrd="3" destOrd="0" presId="urn:microsoft.com/office/officeart/2005/8/layout/hList7"/>
    <dgm:cxn modelId="{2B25B45D-4C02-486E-BAB6-542BF03C28A1}" type="presParOf" srcId="{51255C06-5723-44E3-9C73-F37FF4388F18}" destId="{C1585A5E-D246-4787-934A-5588D244B0BC}" srcOrd="1" destOrd="0" presId="urn:microsoft.com/office/officeart/2005/8/layout/hList7"/>
    <dgm:cxn modelId="{008AF994-B1F0-4F94-A0EC-3819997F92DD}" type="presParOf" srcId="{51255C06-5723-44E3-9C73-F37FF4388F18}" destId="{2ABF8EF5-D787-4985-BE15-ECA66848F835}" srcOrd="2" destOrd="0" presId="urn:microsoft.com/office/officeart/2005/8/layout/hList7"/>
    <dgm:cxn modelId="{169DD3D5-F88E-4908-808E-89710D4D81CE}" type="presParOf" srcId="{2ABF8EF5-D787-4985-BE15-ECA66848F835}" destId="{7E6B7338-E168-4D95-A4DA-AE75E1C4C404}" srcOrd="0" destOrd="0" presId="urn:microsoft.com/office/officeart/2005/8/layout/hList7"/>
    <dgm:cxn modelId="{3C3BC1E6-0BB8-46A7-8870-3EFD72BC99EA}" type="presParOf" srcId="{2ABF8EF5-D787-4985-BE15-ECA66848F835}" destId="{B4AFBE5C-3E16-4C38-B643-FDE8F5F08D34}" srcOrd="1" destOrd="0" presId="urn:microsoft.com/office/officeart/2005/8/layout/hList7"/>
    <dgm:cxn modelId="{50DA9F07-1350-468F-9211-59AAA5AF03C5}" type="presParOf" srcId="{2ABF8EF5-D787-4985-BE15-ECA66848F835}" destId="{A8B2382E-8DD5-4203-9376-B2CDBF16DBAC}" srcOrd="2" destOrd="0" presId="urn:microsoft.com/office/officeart/2005/8/layout/hList7"/>
    <dgm:cxn modelId="{10BE4C78-BABD-49EF-A374-A98620180765}" type="presParOf" srcId="{2ABF8EF5-D787-4985-BE15-ECA66848F835}" destId="{CA2C7847-0537-4EFF-8B4B-9402B152CE7C}" srcOrd="3" destOrd="0" presId="urn:microsoft.com/office/officeart/2005/8/layout/hList7"/>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1C2C28-65E1-43B9-ACE3-495A1BF6F6D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7870C06-356F-4249-9F31-7F260EAA41DF}" type="pres">
      <dgm:prSet presAssocID="{E71C2C28-65E1-43B9-ACE3-495A1BF6F6DE}" presName="diagram" presStyleCnt="0">
        <dgm:presLayoutVars>
          <dgm:dir/>
          <dgm:resizeHandles val="exact"/>
        </dgm:presLayoutVars>
      </dgm:prSet>
      <dgm:spPr/>
      <dgm:t>
        <a:bodyPr/>
        <a:lstStyle/>
        <a:p>
          <a:endParaRPr lang="en-US"/>
        </a:p>
      </dgm:t>
    </dgm:pt>
  </dgm:ptLst>
  <dgm:cxnLst>
    <dgm:cxn modelId="{4DCE9A81-C408-4F9B-AF0D-2E88A2A35392}" type="presOf" srcId="{E71C2C28-65E1-43B9-ACE3-495A1BF6F6DE}" destId="{B7870C06-356F-4249-9F31-7F260EAA41DF}"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EFDC4BA-A091-4642-A27B-C5E368F7EF11}" type="doc">
      <dgm:prSet loTypeId="urn:microsoft.com/office/officeart/2005/8/layout/pyramid2" loCatId="list" qsTypeId="urn:microsoft.com/office/officeart/2005/8/quickstyle/simple1" qsCatId="simple" csTypeId="urn:microsoft.com/office/officeart/2005/8/colors/colorful1" csCatId="colorful" phldr="1"/>
      <dgm:spPr/>
    </dgm:pt>
    <dgm:pt modelId="{B6821754-FD78-4987-8B31-94CB0BF031D3}">
      <dgm:prSet phldrT="[Text]" custT="1"/>
      <dgm:spPr/>
      <dgm:t>
        <a:bodyPr/>
        <a:lstStyle/>
        <a:p>
          <a:r>
            <a:rPr lang="en-US" sz="1600" b="1" smtClean="0"/>
            <a:t>Viability of stand-alone business advisory services. </a:t>
          </a:r>
          <a:endParaRPr lang="en-US" sz="1600" b="1" dirty="0"/>
        </a:p>
      </dgm:t>
    </dgm:pt>
    <dgm:pt modelId="{FE65B45F-B7E8-43E4-BFC5-2DED86290556}" type="parTrans" cxnId="{8161D205-FE69-4DBD-88AF-5EEAADB396FA}">
      <dgm:prSet/>
      <dgm:spPr/>
      <dgm:t>
        <a:bodyPr/>
        <a:lstStyle/>
        <a:p>
          <a:endParaRPr lang="en-US"/>
        </a:p>
      </dgm:t>
    </dgm:pt>
    <dgm:pt modelId="{80D55A57-795F-4CC8-9BA5-644C02FD8A6B}" type="sibTrans" cxnId="{8161D205-FE69-4DBD-88AF-5EEAADB396FA}">
      <dgm:prSet/>
      <dgm:spPr/>
      <dgm:t>
        <a:bodyPr/>
        <a:lstStyle/>
        <a:p>
          <a:endParaRPr lang="en-US"/>
        </a:p>
      </dgm:t>
    </dgm:pt>
    <dgm:pt modelId="{C414CDD3-2B3C-47A1-A717-54C0AD8BAD82}">
      <dgm:prSet custT="1"/>
      <dgm:spPr/>
      <dgm:t>
        <a:bodyPr/>
        <a:lstStyle/>
        <a:p>
          <a:r>
            <a:rPr lang="en-US" sz="1600" b="1" smtClean="0"/>
            <a:t>Willingness to pay for BDS services remains low despite the subsidised costs.</a:t>
          </a:r>
          <a:endParaRPr lang="en-US" sz="1600" b="1" dirty="0" smtClean="0"/>
        </a:p>
      </dgm:t>
    </dgm:pt>
    <dgm:pt modelId="{44426E1D-C262-43FF-8B6E-7B551BCA0A66}" type="parTrans" cxnId="{BC2215F7-2513-46C3-B5A5-C51BA597B312}">
      <dgm:prSet/>
      <dgm:spPr/>
      <dgm:t>
        <a:bodyPr/>
        <a:lstStyle/>
        <a:p>
          <a:endParaRPr lang="en-US"/>
        </a:p>
      </dgm:t>
    </dgm:pt>
    <dgm:pt modelId="{E3AD34F4-31E0-4533-8DD5-0F2C8A06EF9A}" type="sibTrans" cxnId="{BC2215F7-2513-46C3-B5A5-C51BA597B312}">
      <dgm:prSet/>
      <dgm:spPr/>
      <dgm:t>
        <a:bodyPr/>
        <a:lstStyle/>
        <a:p>
          <a:endParaRPr lang="en-US"/>
        </a:p>
      </dgm:t>
    </dgm:pt>
    <dgm:pt modelId="{E536BA9C-0D18-4138-825F-19A55AEBD7EE}">
      <dgm:prSet custT="1"/>
      <dgm:spPr/>
      <dgm:t>
        <a:bodyPr/>
        <a:lstStyle/>
        <a:p>
          <a:r>
            <a:rPr lang="en-US" sz="1600" b="1" dirty="0" smtClean="0"/>
            <a:t>Cost of the online BDS delivery from the online BDS service provider (AMI).</a:t>
          </a:r>
          <a:endParaRPr lang="en-US" sz="1600" b="1" dirty="0" smtClean="0"/>
        </a:p>
      </dgm:t>
    </dgm:pt>
    <dgm:pt modelId="{FECEA0F5-66C4-4673-A88B-3730A5F997DE}" type="parTrans" cxnId="{4FDC5ABC-8D56-443A-9196-093962E96F88}">
      <dgm:prSet/>
      <dgm:spPr/>
      <dgm:t>
        <a:bodyPr/>
        <a:lstStyle/>
        <a:p>
          <a:endParaRPr lang="en-US"/>
        </a:p>
      </dgm:t>
    </dgm:pt>
    <dgm:pt modelId="{2A312955-3CF9-48F1-87F5-AFBEC71B6349}" type="sibTrans" cxnId="{4FDC5ABC-8D56-443A-9196-093962E96F88}">
      <dgm:prSet/>
      <dgm:spPr/>
      <dgm:t>
        <a:bodyPr/>
        <a:lstStyle/>
        <a:p>
          <a:endParaRPr lang="en-US"/>
        </a:p>
      </dgm:t>
    </dgm:pt>
    <dgm:pt modelId="{0660C3A1-DB69-4E51-B17A-AC8D29B02CBE}">
      <dgm:prSet custT="1"/>
      <dgm:spPr/>
      <dgm:t>
        <a:bodyPr/>
        <a:lstStyle/>
        <a:p>
          <a:r>
            <a:rPr lang="en-US" sz="1600" b="1" smtClean="0"/>
            <a:t>Internet Access in the rural areas.</a:t>
          </a:r>
          <a:endParaRPr lang="en-US" sz="1600" b="1" dirty="0" smtClean="0"/>
        </a:p>
      </dgm:t>
    </dgm:pt>
    <dgm:pt modelId="{166B2EE0-C6CB-4B54-895B-8ECC847A65F4}" type="parTrans" cxnId="{4E4EE48D-EC26-4672-87C3-7A3F4FADD090}">
      <dgm:prSet/>
      <dgm:spPr/>
      <dgm:t>
        <a:bodyPr/>
        <a:lstStyle/>
        <a:p>
          <a:endParaRPr lang="en-US"/>
        </a:p>
      </dgm:t>
    </dgm:pt>
    <dgm:pt modelId="{7814CA25-86F1-486A-8EAD-BEF216451C82}" type="sibTrans" cxnId="{4E4EE48D-EC26-4672-87C3-7A3F4FADD090}">
      <dgm:prSet/>
      <dgm:spPr/>
      <dgm:t>
        <a:bodyPr/>
        <a:lstStyle/>
        <a:p>
          <a:endParaRPr lang="en-US"/>
        </a:p>
      </dgm:t>
    </dgm:pt>
    <dgm:pt modelId="{E77778FE-7F7D-4C06-8479-43CBCC84AF94}">
      <dgm:prSet custT="1"/>
      <dgm:spPr/>
      <dgm:t>
        <a:bodyPr/>
        <a:lstStyle/>
        <a:p>
          <a:r>
            <a:rPr lang="en-US" sz="1600" b="1" smtClean="0"/>
            <a:t>Low literacy and cost of translation of online content to local languages for Rural SGBs.</a:t>
          </a:r>
          <a:endParaRPr lang="en-US" sz="1600" b="1" dirty="0" smtClean="0"/>
        </a:p>
      </dgm:t>
    </dgm:pt>
    <dgm:pt modelId="{003504AC-BA6F-46AA-8569-08ACB379CADA}" type="parTrans" cxnId="{FF40A62E-9E53-48C1-BC86-37A934BD963B}">
      <dgm:prSet/>
      <dgm:spPr/>
      <dgm:t>
        <a:bodyPr/>
        <a:lstStyle/>
        <a:p>
          <a:endParaRPr lang="en-US"/>
        </a:p>
      </dgm:t>
    </dgm:pt>
    <dgm:pt modelId="{D1EAC4A4-1D8E-4CAB-AAB3-5F25B5E35C02}" type="sibTrans" cxnId="{FF40A62E-9E53-48C1-BC86-37A934BD963B}">
      <dgm:prSet/>
      <dgm:spPr/>
      <dgm:t>
        <a:bodyPr/>
        <a:lstStyle/>
        <a:p>
          <a:endParaRPr lang="en-US"/>
        </a:p>
      </dgm:t>
    </dgm:pt>
    <dgm:pt modelId="{C838F396-DEB4-406D-9705-440713056FC9}">
      <dgm:prSet custT="1"/>
      <dgm:spPr/>
      <dgm:t>
        <a:bodyPr/>
        <a:lstStyle/>
        <a:p>
          <a:r>
            <a:rPr lang="en-US" sz="1600" b="1" dirty="0" smtClean="0"/>
            <a:t>MEL data collection</a:t>
          </a:r>
          <a:endParaRPr lang="en-US" sz="1600" b="1" dirty="0"/>
        </a:p>
      </dgm:t>
    </dgm:pt>
    <dgm:pt modelId="{AC3F7CCF-93EB-4901-8DE0-EA6B8E616F20}" type="parTrans" cxnId="{023B0749-45A4-4D21-A485-8DD2B6849DD4}">
      <dgm:prSet/>
      <dgm:spPr/>
      <dgm:t>
        <a:bodyPr/>
        <a:lstStyle/>
        <a:p>
          <a:endParaRPr lang="en-US"/>
        </a:p>
      </dgm:t>
    </dgm:pt>
    <dgm:pt modelId="{2538AF6A-A96B-459D-8FA7-A3FEBA6DF239}" type="sibTrans" cxnId="{023B0749-45A4-4D21-A485-8DD2B6849DD4}">
      <dgm:prSet/>
      <dgm:spPr/>
      <dgm:t>
        <a:bodyPr/>
        <a:lstStyle/>
        <a:p>
          <a:endParaRPr lang="en-US"/>
        </a:p>
      </dgm:t>
    </dgm:pt>
    <dgm:pt modelId="{A4D620B3-B59D-429A-A694-551CE33A7866}" type="pres">
      <dgm:prSet presAssocID="{8EFDC4BA-A091-4642-A27B-C5E368F7EF11}" presName="compositeShape" presStyleCnt="0">
        <dgm:presLayoutVars>
          <dgm:dir/>
          <dgm:resizeHandles/>
        </dgm:presLayoutVars>
      </dgm:prSet>
      <dgm:spPr/>
    </dgm:pt>
    <dgm:pt modelId="{C168C638-568A-4310-93F1-A8CB515AA7AA}" type="pres">
      <dgm:prSet presAssocID="{8EFDC4BA-A091-4642-A27B-C5E368F7EF11}" presName="pyramid" presStyleLbl="node1" presStyleIdx="0" presStyleCnt="1"/>
      <dgm:spPr/>
    </dgm:pt>
    <dgm:pt modelId="{E7413859-CB9B-4B67-B9F4-3BE2C5C4DECC}" type="pres">
      <dgm:prSet presAssocID="{8EFDC4BA-A091-4642-A27B-C5E368F7EF11}" presName="theList" presStyleCnt="0"/>
      <dgm:spPr/>
    </dgm:pt>
    <dgm:pt modelId="{00B84806-2E22-4B0E-BD6D-98E922C42BAD}" type="pres">
      <dgm:prSet presAssocID="{B6821754-FD78-4987-8B31-94CB0BF031D3}" presName="aNode" presStyleLbl="fgAcc1" presStyleIdx="0" presStyleCnt="6">
        <dgm:presLayoutVars>
          <dgm:bulletEnabled val="1"/>
        </dgm:presLayoutVars>
      </dgm:prSet>
      <dgm:spPr/>
      <dgm:t>
        <a:bodyPr/>
        <a:lstStyle/>
        <a:p>
          <a:endParaRPr lang="en-US"/>
        </a:p>
      </dgm:t>
    </dgm:pt>
    <dgm:pt modelId="{3D24BF83-57D7-461F-BCC1-2751D1432ED5}" type="pres">
      <dgm:prSet presAssocID="{B6821754-FD78-4987-8B31-94CB0BF031D3}" presName="aSpace" presStyleCnt="0"/>
      <dgm:spPr/>
    </dgm:pt>
    <dgm:pt modelId="{E97F3822-89CE-4E24-832B-D3BAEE9ACD5C}" type="pres">
      <dgm:prSet presAssocID="{C414CDD3-2B3C-47A1-A717-54C0AD8BAD82}" presName="aNode" presStyleLbl="fgAcc1" presStyleIdx="1" presStyleCnt="6" custScaleX="104612">
        <dgm:presLayoutVars>
          <dgm:bulletEnabled val="1"/>
        </dgm:presLayoutVars>
      </dgm:prSet>
      <dgm:spPr/>
      <dgm:t>
        <a:bodyPr/>
        <a:lstStyle/>
        <a:p>
          <a:endParaRPr lang="en-US"/>
        </a:p>
      </dgm:t>
    </dgm:pt>
    <dgm:pt modelId="{4F20D99B-2AD1-4EE3-9604-A0963746EEBB}" type="pres">
      <dgm:prSet presAssocID="{C414CDD3-2B3C-47A1-A717-54C0AD8BAD82}" presName="aSpace" presStyleCnt="0"/>
      <dgm:spPr/>
    </dgm:pt>
    <dgm:pt modelId="{AD1262E3-E06F-4FF6-BC87-79A54026586E}" type="pres">
      <dgm:prSet presAssocID="{E536BA9C-0D18-4138-825F-19A55AEBD7EE}" presName="aNode" presStyleLbl="fgAcc1" presStyleIdx="2" presStyleCnt="6" custScaleX="110339">
        <dgm:presLayoutVars>
          <dgm:bulletEnabled val="1"/>
        </dgm:presLayoutVars>
      </dgm:prSet>
      <dgm:spPr/>
      <dgm:t>
        <a:bodyPr/>
        <a:lstStyle/>
        <a:p>
          <a:endParaRPr lang="en-US"/>
        </a:p>
      </dgm:t>
    </dgm:pt>
    <dgm:pt modelId="{32FFFA83-25FE-411F-AD56-0C759D928608}" type="pres">
      <dgm:prSet presAssocID="{E536BA9C-0D18-4138-825F-19A55AEBD7EE}" presName="aSpace" presStyleCnt="0"/>
      <dgm:spPr/>
    </dgm:pt>
    <dgm:pt modelId="{711656EC-C974-427D-BAD4-457B38F2B64D}" type="pres">
      <dgm:prSet presAssocID="{C838F396-DEB4-406D-9705-440713056FC9}" presName="aNode" presStyleLbl="fgAcc1" presStyleIdx="3" presStyleCnt="6" custScaleX="116865">
        <dgm:presLayoutVars>
          <dgm:bulletEnabled val="1"/>
        </dgm:presLayoutVars>
      </dgm:prSet>
      <dgm:spPr/>
    </dgm:pt>
    <dgm:pt modelId="{E3B1EFD2-D497-4171-BB17-8DC6410F8CE7}" type="pres">
      <dgm:prSet presAssocID="{C838F396-DEB4-406D-9705-440713056FC9}" presName="aSpace" presStyleCnt="0"/>
      <dgm:spPr/>
    </dgm:pt>
    <dgm:pt modelId="{FE13A954-8D30-49EC-893A-3C61DCE89BAC}" type="pres">
      <dgm:prSet presAssocID="{0660C3A1-DB69-4E51-B17A-AC8D29B02CBE}" presName="aNode" presStyleLbl="fgAcc1" presStyleIdx="4" presStyleCnt="6" custScaleX="123430">
        <dgm:presLayoutVars>
          <dgm:bulletEnabled val="1"/>
        </dgm:presLayoutVars>
      </dgm:prSet>
      <dgm:spPr/>
      <dgm:t>
        <a:bodyPr/>
        <a:lstStyle/>
        <a:p>
          <a:endParaRPr lang="en-US"/>
        </a:p>
      </dgm:t>
    </dgm:pt>
    <dgm:pt modelId="{679E9EFF-085D-4C34-8B2B-BC0D3502EF17}" type="pres">
      <dgm:prSet presAssocID="{0660C3A1-DB69-4E51-B17A-AC8D29B02CBE}" presName="aSpace" presStyleCnt="0"/>
      <dgm:spPr/>
    </dgm:pt>
    <dgm:pt modelId="{0BA31B05-9E9F-40E2-ABA8-5E1D27596244}" type="pres">
      <dgm:prSet presAssocID="{E77778FE-7F7D-4C06-8479-43CBCC84AF94}" presName="aNode" presStyleLbl="fgAcc1" presStyleIdx="5" presStyleCnt="6" custScaleX="164968">
        <dgm:presLayoutVars>
          <dgm:bulletEnabled val="1"/>
        </dgm:presLayoutVars>
      </dgm:prSet>
      <dgm:spPr/>
      <dgm:t>
        <a:bodyPr/>
        <a:lstStyle/>
        <a:p>
          <a:endParaRPr lang="en-US"/>
        </a:p>
      </dgm:t>
    </dgm:pt>
    <dgm:pt modelId="{C608F0E5-52D0-48E8-90AE-71CC1D65FA32}" type="pres">
      <dgm:prSet presAssocID="{E77778FE-7F7D-4C06-8479-43CBCC84AF94}" presName="aSpace" presStyleCnt="0"/>
      <dgm:spPr/>
    </dgm:pt>
  </dgm:ptLst>
  <dgm:cxnLst>
    <dgm:cxn modelId="{885CA1C5-C856-4904-9EF7-832B78277B3D}" type="presOf" srcId="{0660C3A1-DB69-4E51-B17A-AC8D29B02CBE}" destId="{FE13A954-8D30-49EC-893A-3C61DCE89BAC}" srcOrd="0" destOrd="0" presId="urn:microsoft.com/office/officeart/2005/8/layout/pyramid2"/>
    <dgm:cxn modelId="{8161D205-FE69-4DBD-88AF-5EEAADB396FA}" srcId="{8EFDC4BA-A091-4642-A27B-C5E368F7EF11}" destId="{B6821754-FD78-4987-8B31-94CB0BF031D3}" srcOrd="0" destOrd="0" parTransId="{FE65B45F-B7E8-43E4-BFC5-2DED86290556}" sibTransId="{80D55A57-795F-4CC8-9BA5-644C02FD8A6B}"/>
    <dgm:cxn modelId="{0FEB5409-2DCC-478B-A9C2-C2AE27CA36B9}" type="presOf" srcId="{C838F396-DEB4-406D-9705-440713056FC9}" destId="{711656EC-C974-427D-BAD4-457B38F2B64D}" srcOrd="0" destOrd="0" presId="urn:microsoft.com/office/officeart/2005/8/layout/pyramid2"/>
    <dgm:cxn modelId="{4E4EE48D-EC26-4672-87C3-7A3F4FADD090}" srcId="{8EFDC4BA-A091-4642-A27B-C5E368F7EF11}" destId="{0660C3A1-DB69-4E51-B17A-AC8D29B02CBE}" srcOrd="4" destOrd="0" parTransId="{166B2EE0-C6CB-4B54-895B-8ECC847A65F4}" sibTransId="{7814CA25-86F1-486A-8EAD-BEF216451C82}"/>
    <dgm:cxn modelId="{023B0749-45A4-4D21-A485-8DD2B6849DD4}" srcId="{8EFDC4BA-A091-4642-A27B-C5E368F7EF11}" destId="{C838F396-DEB4-406D-9705-440713056FC9}" srcOrd="3" destOrd="0" parTransId="{AC3F7CCF-93EB-4901-8DE0-EA6B8E616F20}" sibTransId="{2538AF6A-A96B-459D-8FA7-A3FEBA6DF239}"/>
    <dgm:cxn modelId="{842FAE79-69AD-49E5-8AC2-688308695577}" type="presOf" srcId="{C414CDD3-2B3C-47A1-A717-54C0AD8BAD82}" destId="{E97F3822-89CE-4E24-832B-D3BAEE9ACD5C}" srcOrd="0" destOrd="0" presId="urn:microsoft.com/office/officeart/2005/8/layout/pyramid2"/>
    <dgm:cxn modelId="{45E2A98D-3474-4C20-B16B-62DE8F4B616E}" type="presOf" srcId="{E77778FE-7F7D-4C06-8479-43CBCC84AF94}" destId="{0BA31B05-9E9F-40E2-ABA8-5E1D27596244}" srcOrd="0" destOrd="0" presId="urn:microsoft.com/office/officeart/2005/8/layout/pyramid2"/>
    <dgm:cxn modelId="{C9E7FE0E-0F58-4830-B247-D5BE09A9B253}" type="presOf" srcId="{B6821754-FD78-4987-8B31-94CB0BF031D3}" destId="{00B84806-2E22-4B0E-BD6D-98E922C42BAD}" srcOrd="0" destOrd="0" presId="urn:microsoft.com/office/officeart/2005/8/layout/pyramid2"/>
    <dgm:cxn modelId="{286FEF84-50A4-4A19-9434-3FB239354E4F}" type="presOf" srcId="{8EFDC4BA-A091-4642-A27B-C5E368F7EF11}" destId="{A4D620B3-B59D-429A-A694-551CE33A7866}" srcOrd="0" destOrd="0" presId="urn:microsoft.com/office/officeart/2005/8/layout/pyramid2"/>
    <dgm:cxn modelId="{FF40A62E-9E53-48C1-BC86-37A934BD963B}" srcId="{8EFDC4BA-A091-4642-A27B-C5E368F7EF11}" destId="{E77778FE-7F7D-4C06-8479-43CBCC84AF94}" srcOrd="5" destOrd="0" parTransId="{003504AC-BA6F-46AA-8569-08ACB379CADA}" sibTransId="{D1EAC4A4-1D8E-4CAB-AAB3-5F25B5E35C02}"/>
    <dgm:cxn modelId="{4FDC5ABC-8D56-443A-9196-093962E96F88}" srcId="{8EFDC4BA-A091-4642-A27B-C5E368F7EF11}" destId="{E536BA9C-0D18-4138-825F-19A55AEBD7EE}" srcOrd="2" destOrd="0" parTransId="{FECEA0F5-66C4-4673-A88B-3730A5F997DE}" sibTransId="{2A312955-3CF9-48F1-87F5-AFBEC71B6349}"/>
    <dgm:cxn modelId="{BC2215F7-2513-46C3-B5A5-C51BA597B312}" srcId="{8EFDC4BA-A091-4642-A27B-C5E368F7EF11}" destId="{C414CDD3-2B3C-47A1-A717-54C0AD8BAD82}" srcOrd="1" destOrd="0" parTransId="{44426E1D-C262-43FF-8B6E-7B551BCA0A66}" sibTransId="{E3AD34F4-31E0-4533-8DD5-0F2C8A06EF9A}"/>
    <dgm:cxn modelId="{F743D341-0260-4D88-931E-76913D6CC211}" type="presOf" srcId="{E536BA9C-0D18-4138-825F-19A55AEBD7EE}" destId="{AD1262E3-E06F-4FF6-BC87-79A54026586E}" srcOrd="0" destOrd="0" presId="urn:microsoft.com/office/officeart/2005/8/layout/pyramid2"/>
    <dgm:cxn modelId="{53A8A92E-468C-443E-8FB1-1F6FF42A1FF0}" type="presParOf" srcId="{A4D620B3-B59D-429A-A694-551CE33A7866}" destId="{C168C638-568A-4310-93F1-A8CB515AA7AA}" srcOrd="0" destOrd="0" presId="urn:microsoft.com/office/officeart/2005/8/layout/pyramid2"/>
    <dgm:cxn modelId="{00800027-FC71-4242-82B7-25B9FD03B7C7}" type="presParOf" srcId="{A4D620B3-B59D-429A-A694-551CE33A7866}" destId="{E7413859-CB9B-4B67-B9F4-3BE2C5C4DECC}" srcOrd="1" destOrd="0" presId="urn:microsoft.com/office/officeart/2005/8/layout/pyramid2"/>
    <dgm:cxn modelId="{2722992F-2E49-4DFC-A8D0-77BFDDC1905D}" type="presParOf" srcId="{E7413859-CB9B-4B67-B9F4-3BE2C5C4DECC}" destId="{00B84806-2E22-4B0E-BD6D-98E922C42BAD}" srcOrd="0" destOrd="0" presId="urn:microsoft.com/office/officeart/2005/8/layout/pyramid2"/>
    <dgm:cxn modelId="{ED1E7831-4EFF-4E61-BF84-039575EDF39A}" type="presParOf" srcId="{E7413859-CB9B-4B67-B9F4-3BE2C5C4DECC}" destId="{3D24BF83-57D7-461F-BCC1-2751D1432ED5}" srcOrd="1" destOrd="0" presId="urn:microsoft.com/office/officeart/2005/8/layout/pyramid2"/>
    <dgm:cxn modelId="{53C46A44-E5FC-46CF-8B4B-B12B8154DDA6}" type="presParOf" srcId="{E7413859-CB9B-4B67-B9F4-3BE2C5C4DECC}" destId="{E97F3822-89CE-4E24-832B-D3BAEE9ACD5C}" srcOrd="2" destOrd="0" presId="urn:microsoft.com/office/officeart/2005/8/layout/pyramid2"/>
    <dgm:cxn modelId="{8EFAD04F-323D-4D7A-8F9D-F2C3F12C2E26}" type="presParOf" srcId="{E7413859-CB9B-4B67-B9F4-3BE2C5C4DECC}" destId="{4F20D99B-2AD1-4EE3-9604-A0963746EEBB}" srcOrd="3" destOrd="0" presId="urn:microsoft.com/office/officeart/2005/8/layout/pyramid2"/>
    <dgm:cxn modelId="{EA6105FC-6682-400B-803A-151E75F11F41}" type="presParOf" srcId="{E7413859-CB9B-4B67-B9F4-3BE2C5C4DECC}" destId="{AD1262E3-E06F-4FF6-BC87-79A54026586E}" srcOrd="4" destOrd="0" presId="urn:microsoft.com/office/officeart/2005/8/layout/pyramid2"/>
    <dgm:cxn modelId="{031B7C52-F101-4D7E-A8ED-AD1C9CCC3321}" type="presParOf" srcId="{E7413859-CB9B-4B67-B9F4-3BE2C5C4DECC}" destId="{32FFFA83-25FE-411F-AD56-0C759D928608}" srcOrd="5" destOrd="0" presId="urn:microsoft.com/office/officeart/2005/8/layout/pyramid2"/>
    <dgm:cxn modelId="{C6ED3CE0-AF42-4173-99B5-CCC8DB5A7C0F}" type="presParOf" srcId="{E7413859-CB9B-4B67-B9F4-3BE2C5C4DECC}" destId="{711656EC-C974-427D-BAD4-457B38F2B64D}" srcOrd="6" destOrd="0" presId="urn:microsoft.com/office/officeart/2005/8/layout/pyramid2"/>
    <dgm:cxn modelId="{B104CAF6-D152-4FFC-B192-A6028E343C15}" type="presParOf" srcId="{E7413859-CB9B-4B67-B9F4-3BE2C5C4DECC}" destId="{E3B1EFD2-D497-4171-BB17-8DC6410F8CE7}" srcOrd="7" destOrd="0" presId="urn:microsoft.com/office/officeart/2005/8/layout/pyramid2"/>
    <dgm:cxn modelId="{4ACB7230-90AC-49BF-BE65-2519129C1D6A}" type="presParOf" srcId="{E7413859-CB9B-4B67-B9F4-3BE2C5C4DECC}" destId="{FE13A954-8D30-49EC-893A-3C61DCE89BAC}" srcOrd="8" destOrd="0" presId="urn:microsoft.com/office/officeart/2005/8/layout/pyramid2"/>
    <dgm:cxn modelId="{11F5591B-EDBC-4C07-9166-7EF9C064629A}" type="presParOf" srcId="{E7413859-CB9B-4B67-B9F4-3BE2C5C4DECC}" destId="{679E9EFF-085D-4C34-8B2B-BC0D3502EF17}" srcOrd="9" destOrd="0" presId="urn:microsoft.com/office/officeart/2005/8/layout/pyramid2"/>
    <dgm:cxn modelId="{A2D5F6CD-8C52-423E-A4DE-2AD481C281B1}" type="presParOf" srcId="{E7413859-CB9B-4B67-B9F4-3BE2C5C4DECC}" destId="{0BA31B05-9E9F-40E2-ABA8-5E1D27596244}" srcOrd="10" destOrd="0" presId="urn:microsoft.com/office/officeart/2005/8/layout/pyramid2"/>
    <dgm:cxn modelId="{298E17DD-B6B3-4FDA-AB29-3F188AB65623}" type="presParOf" srcId="{E7413859-CB9B-4B67-B9F4-3BE2C5C4DECC}" destId="{C608F0E5-52D0-48E8-90AE-71CC1D65FA32}" srcOrd="1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2FD63B7-5B39-4F1A-8E74-FADEF01E52EA}" type="doc">
      <dgm:prSet loTypeId="urn:microsoft.com/office/officeart/2005/8/layout/hProcess9" loCatId="process" qsTypeId="urn:microsoft.com/office/officeart/2005/8/quickstyle/simple1" qsCatId="simple" csTypeId="urn:microsoft.com/office/officeart/2005/8/colors/colorful1" csCatId="colorful" phldr="1"/>
      <dgm:spPr/>
    </dgm:pt>
    <dgm:pt modelId="{0D4C730C-AA2B-4043-8FF5-8ACAFAF15F96}">
      <dgm:prSet phldrT="[Text]" custT="1"/>
      <dgm:spPr/>
      <dgm:t>
        <a:bodyPr/>
        <a:lstStyle/>
        <a:p>
          <a:endParaRPr lang="en-US" sz="1800" dirty="0" smtClean="0"/>
        </a:p>
        <a:p>
          <a:endParaRPr lang="en-US" sz="1800" dirty="0" smtClean="0"/>
        </a:p>
        <a:p>
          <a:endParaRPr lang="en-US" sz="1800" dirty="0" smtClean="0"/>
        </a:p>
        <a:p>
          <a:endParaRPr lang="en-US" sz="1800" dirty="0" smtClean="0"/>
        </a:p>
        <a:p>
          <a:endParaRPr lang="en-US" sz="1800" dirty="0" smtClean="0"/>
        </a:p>
        <a:p>
          <a:r>
            <a:rPr lang="en-US" sz="1800" dirty="0" smtClean="0"/>
            <a:t>Partnerships for funding leveraging on individual organization skill set.</a:t>
          </a:r>
          <a:endParaRPr lang="en-US" sz="1800" dirty="0"/>
        </a:p>
      </dgm:t>
    </dgm:pt>
    <dgm:pt modelId="{5A749BFB-D521-4B44-AC72-BA81DAAB4A8A}" type="parTrans" cxnId="{76AF9E25-EBB3-4445-9BD4-7CAFB8BD8BB8}">
      <dgm:prSet/>
      <dgm:spPr/>
      <dgm:t>
        <a:bodyPr/>
        <a:lstStyle/>
        <a:p>
          <a:endParaRPr lang="en-US"/>
        </a:p>
      </dgm:t>
    </dgm:pt>
    <dgm:pt modelId="{6C824709-CCAB-4A88-898F-AACA99FF1195}" type="sibTrans" cxnId="{76AF9E25-EBB3-4445-9BD4-7CAFB8BD8BB8}">
      <dgm:prSet/>
      <dgm:spPr/>
      <dgm:t>
        <a:bodyPr/>
        <a:lstStyle/>
        <a:p>
          <a:endParaRPr lang="en-US"/>
        </a:p>
      </dgm:t>
    </dgm:pt>
    <dgm:pt modelId="{D2F86A71-7469-4AE0-A677-7A2887A637D0}">
      <dgm:prSet phldrT="[Text]" custT="1"/>
      <dgm:spPr/>
      <dgm:t>
        <a:bodyPr/>
        <a:lstStyle/>
        <a:p>
          <a:endParaRPr lang="en-US" sz="1800" dirty="0" smtClean="0"/>
        </a:p>
        <a:p>
          <a:endParaRPr lang="en-US" sz="1800" dirty="0" smtClean="0"/>
        </a:p>
        <a:p>
          <a:endParaRPr lang="en-US" sz="1800" dirty="0" smtClean="0"/>
        </a:p>
        <a:p>
          <a:endParaRPr lang="en-US" sz="1800" dirty="0" smtClean="0"/>
        </a:p>
        <a:p>
          <a:r>
            <a:rPr lang="en-US" sz="1800" dirty="0" smtClean="0"/>
            <a:t>Learning from other graduation models.</a:t>
          </a:r>
          <a:endParaRPr lang="en-US" sz="1800" dirty="0"/>
        </a:p>
      </dgm:t>
    </dgm:pt>
    <dgm:pt modelId="{56B06A2D-4E3E-4574-A8C9-8E500545AB34}" type="parTrans" cxnId="{F25ED524-9524-4604-A521-2B884FA85ECB}">
      <dgm:prSet/>
      <dgm:spPr/>
      <dgm:t>
        <a:bodyPr/>
        <a:lstStyle/>
        <a:p>
          <a:endParaRPr lang="en-US"/>
        </a:p>
      </dgm:t>
    </dgm:pt>
    <dgm:pt modelId="{314E18A1-3BBB-4259-AD7A-D325D90DCA7C}" type="sibTrans" cxnId="{F25ED524-9524-4604-A521-2B884FA85ECB}">
      <dgm:prSet/>
      <dgm:spPr/>
      <dgm:t>
        <a:bodyPr/>
        <a:lstStyle/>
        <a:p>
          <a:endParaRPr lang="en-US"/>
        </a:p>
      </dgm:t>
    </dgm:pt>
    <dgm:pt modelId="{353FF998-4CF4-4914-ACA3-3AB16E2BE351}">
      <dgm:prSet phldrT="[Text]" custT="1"/>
      <dgm:spPr/>
      <dgm:t>
        <a:bodyPr/>
        <a:lstStyle/>
        <a:p>
          <a:endParaRPr lang="en-US" sz="1800" dirty="0" smtClean="0"/>
        </a:p>
        <a:p>
          <a:endParaRPr lang="en-US" sz="1800" dirty="0" smtClean="0"/>
        </a:p>
        <a:p>
          <a:endParaRPr lang="en-US" sz="1800" dirty="0" smtClean="0"/>
        </a:p>
        <a:p>
          <a:r>
            <a:rPr lang="en-US" sz="1800" dirty="0" smtClean="0"/>
            <a:t>MEL data comparison with similar programmes.</a:t>
          </a:r>
          <a:endParaRPr lang="en-US" sz="1800" dirty="0"/>
        </a:p>
      </dgm:t>
    </dgm:pt>
    <dgm:pt modelId="{ADF626EE-FBF6-4046-A524-99C4DC6A44A0}" type="parTrans" cxnId="{EBD213B3-C267-4770-96E5-87B0D5F0BE71}">
      <dgm:prSet/>
      <dgm:spPr/>
      <dgm:t>
        <a:bodyPr/>
        <a:lstStyle/>
        <a:p>
          <a:endParaRPr lang="en-US"/>
        </a:p>
      </dgm:t>
    </dgm:pt>
    <dgm:pt modelId="{80CE50E8-BFDA-4F1C-A0B4-E3F2751CB017}" type="sibTrans" cxnId="{EBD213B3-C267-4770-96E5-87B0D5F0BE71}">
      <dgm:prSet/>
      <dgm:spPr/>
      <dgm:t>
        <a:bodyPr/>
        <a:lstStyle/>
        <a:p>
          <a:endParaRPr lang="en-US"/>
        </a:p>
      </dgm:t>
    </dgm:pt>
    <dgm:pt modelId="{28D74131-B15E-43E9-9139-7C06E7D3A96A}">
      <dgm:prSet custT="1"/>
      <dgm:spPr/>
      <dgm:t>
        <a:bodyPr/>
        <a:lstStyle/>
        <a:p>
          <a:endParaRPr lang="en-US" sz="1800" smtClean="0"/>
        </a:p>
        <a:p>
          <a:endParaRPr lang="en-US" sz="1800" smtClean="0"/>
        </a:p>
        <a:p>
          <a:endParaRPr lang="en-US" sz="1800" smtClean="0"/>
        </a:p>
        <a:p>
          <a:r>
            <a:rPr lang="en-US" sz="1800" smtClean="0"/>
            <a:t>Research on effectiveness of different BDS approaches, willingness to pay, appropriate performance measurement tools  e.g. </a:t>
          </a:r>
          <a:r>
            <a:rPr lang="en-GB" sz="1800" u="none" smtClean="0">
              <a:hlinkClick xmlns:r="http://schemas.openxmlformats.org/officeDocument/2006/relationships" r:id="rId1"/>
            </a:rPr>
            <a:t>https://isfadvisors.org/effectiveness-efficiency-of-business-development-services-bds-for-agri-smes</a:t>
          </a:r>
          <a:r>
            <a:rPr lang="en-GB" sz="1600" u="none" smtClean="0">
              <a:hlinkClick xmlns:r="http://schemas.openxmlformats.org/officeDocument/2006/relationships" r:id="rId1"/>
            </a:rPr>
            <a:t>/</a:t>
          </a:r>
          <a:endParaRPr lang="en-US" sz="1600" u="none" dirty="0" smtClean="0"/>
        </a:p>
      </dgm:t>
    </dgm:pt>
    <dgm:pt modelId="{6ACB0465-C24F-467B-A232-3EB6FD2F2F43}" type="parTrans" cxnId="{0100105B-B093-49F9-BCCC-E67399C3DD2C}">
      <dgm:prSet/>
      <dgm:spPr/>
      <dgm:t>
        <a:bodyPr/>
        <a:lstStyle/>
        <a:p>
          <a:endParaRPr lang="en-US"/>
        </a:p>
      </dgm:t>
    </dgm:pt>
    <dgm:pt modelId="{EF59DB13-4147-408A-8C24-6CFB9EB8AAEB}" type="sibTrans" cxnId="{0100105B-B093-49F9-BCCC-E67399C3DD2C}">
      <dgm:prSet/>
      <dgm:spPr/>
      <dgm:t>
        <a:bodyPr/>
        <a:lstStyle/>
        <a:p>
          <a:endParaRPr lang="en-US"/>
        </a:p>
      </dgm:t>
    </dgm:pt>
    <dgm:pt modelId="{E24F8D5E-6576-449A-946D-8EA62C7908F9}" type="pres">
      <dgm:prSet presAssocID="{02FD63B7-5B39-4F1A-8E74-FADEF01E52EA}" presName="CompostProcess" presStyleCnt="0">
        <dgm:presLayoutVars>
          <dgm:dir/>
          <dgm:resizeHandles val="exact"/>
        </dgm:presLayoutVars>
      </dgm:prSet>
      <dgm:spPr/>
    </dgm:pt>
    <dgm:pt modelId="{870526F3-73CD-4016-8E7D-9E0869A607D6}" type="pres">
      <dgm:prSet presAssocID="{02FD63B7-5B39-4F1A-8E74-FADEF01E52EA}" presName="arrow" presStyleLbl="bgShp" presStyleIdx="0" presStyleCnt="1" custScaleX="95105" custScaleY="91940" custLinFactNeighborX="-920" custLinFactNeighborY="-2662"/>
      <dgm:spPr>
        <a:prstGeom prst="rightArrow">
          <a:avLst/>
        </a:prstGeom>
      </dgm:spPr>
    </dgm:pt>
    <dgm:pt modelId="{B4FB51D2-9884-4560-9EEC-6D53DC23FD83}" type="pres">
      <dgm:prSet presAssocID="{02FD63B7-5B39-4F1A-8E74-FADEF01E52EA}" presName="linearProcess" presStyleCnt="0"/>
      <dgm:spPr/>
    </dgm:pt>
    <dgm:pt modelId="{5A5F9F82-1A88-4E0B-B31B-3AF8548D07E2}" type="pres">
      <dgm:prSet presAssocID="{0D4C730C-AA2B-4043-8FF5-8ACAFAF15F96}" presName="textNode" presStyleLbl="node1" presStyleIdx="0" presStyleCnt="4" custScaleY="137648" custLinFactNeighborY="-15693">
        <dgm:presLayoutVars>
          <dgm:bulletEnabled val="1"/>
        </dgm:presLayoutVars>
      </dgm:prSet>
      <dgm:spPr/>
      <dgm:t>
        <a:bodyPr/>
        <a:lstStyle/>
        <a:p>
          <a:endParaRPr lang="en-US"/>
        </a:p>
      </dgm:t>
    </dgm:pt>
    <dgm:pt modelId="{915A551E-7C45-4AF8-BC8F-91318A5CF2D6}" type="pres">
      <dgm:prSet presAssocID="{6C824709-CCAB-4A88-898F-AACA99FF1195}" presName="sibTrans" presStyleCnt="0"/>
      <dgm:spPr/>
    </dgm:pt>
    <dgm:pt modelId="{C4104834-FBEB-4298-8E06-1F33F8DBB77F}" type="pres">
      <dgm:prSet presAssocID="{D2F86A71-7469-4AE0-A677-7A2887A637D0}" presName="textNode" presStyleLbl="node1" presStyleIdx="1" presStyleCnt="4" custLinFactNeighborX="5844" custLinFactNeighborY="-15697">
        <dgm:presLayoutVars>
          <dgm:bulletEnabled val="1"/>
        </dgm:presLayoutVars>
      </dgm:prSet>
      <dgm:spPr/>
      <dgm:t>
        <a:bodyPr/>
        <a:lstStyle/>
        <a:p>
          <a:endParaRPr lang="en-US"/>
        </a:p>
      </dgm:t>
    </dgm:pt>
    <dgm:pt modelId="{466D7A4D-7B9C-40E0-86DA-EF557033D9CA}" type="pres">
      <dgm:prSet presAssocID="{314E18A1-3BBB-4259-AD7A-D325D90DCA7C}" presName="sibTrans" presStyleCnt="0"/>
      <dgm:spPr/>
    </dgm:pt>
    <dgm:pt modelId="{5CC9B1CE-089A-445C-8E83-90539E4310ED}" type="pres">
      <dgm:prSet presAssocID="{353FF998-4CF4-4914-ACA3-3AB16E2BE351}" presName="textNode" presStyleLbl="node1" presStyleIdx="2" presStyleCnt="4" custLinFactNeighborY="-15115">
        <dgm:presLayoutVars>
          <dgm:bulletEnabled val="1"/>
        </dgm:presLayoutVars>
      </dgm:prSet>
      <dgm:spPr/>
      <dgm:t>
        <a:bodyPr/>
        <a:lstStyle/>
        <a:p>
          <a:endParaRPr lang="en-US"/>
        </a:p>
      </dgm:t>
    </dgm:pt>
    <dgm:pt modelId="{BD45A7BE-0952-4C27-8986-AB90B110110F}" type="pres">
      <dgm:prSet presAssocID="{80CE50E8-BFDA-4F1C-A0B4-E3F2751CB017}" presName="sibTrans" presStyleCnt="0"/>
      <dgm:spPr/>
    </dgm:pt>
    <dgm:pt modelId="{DE3A1F64-8FEF-4CAE-90BC-0980E84994BA}" type="pres">
      <dgm:prSet presAssocID="{28D74131-B15E-43E9-9139-7C06E7D3A96A}" presName="textNode" presStyleLbl="node1" presStyleIdx="3" presStyleCnt="4" custScaleY="202708" custLinFactNeighborY="-6391">
        <dgm:presLayoutVars>
          <dgm:bulletEnabled val="1"/>
        </dgm:presLayoutVars>
      </dgm:prSet>
      <dgm:spPr/>
      <dgm:t>
        <a:bodyPr/>
        <a:lstStyle/>
        <a:p>
          <a:endParaRPr lang="en-US"/>
        </a:p>
      </dgm:t>
    </dgm:pt>
  </dgm:ptLst>
  <dgm:cxnLst>
    <dgm:cxn modelId="{EBD213B3-C267-4770-96E5-87B0D5F0BE71}" srcId="{02FD63B7-5B39-4F1A-8E74-FADEF01E52EA}" destId="{353FF998-4CF4-4914-ACA3-3AB16E2BE351}" srcOrd="2" destOrd="0" parTransId="{ADF626EE-FBF6-4046-A524-99C4DC6A44A0}" sibTransId="{80CE50E8-BFDA-4F1C-A0B4-E3F2751CB017}"/>
    <dgm:cxn modelId="{E024744A-9BCE-4BD8-B035-D2AE344EFA9A}" type="presOf" srcId="{0D4C730C-AA2B-4043-8FF5-8ACAFAF15F96}" destId="{5A5F9F82-1A88-4E0B-B31B-3AF8548D07E2}" srcOrd="0" destOrd="0" presId="urn:microsoft.com/office/officeart/2005/8/layout/hProcess9"/>
    <dgm:cxn modelId="{0100105B-B093-49F9-BCCC-E67399C3DD2C}" srcId="{02FD63B7-5B39-4F1A-8E74-FADEF01E52EA}" destId="{28D74131-B15E-43E9-9139-7C06E7D3A96A}" srcOrd="3" destOrd="0" parTransId="{6ACB0465-C24F-467B-A232-3EB6FD2F2F43}" sibTransId="{EF59DB13-4147-408A-8C24-6CFB9EB8AAEB}"/>
    <dgm:cxn modelId="{FF15CC25-392E-44A2-85C5-CC7807260B98}" type="presOf" srcId="{D2F86A71-7469-4AE0-A677-7A2887A637D0}" destId="{C4104834-FBEB-4298-8E06-1F33F8DBB77F}" srcOrd="0" destOrd="0" presId="urn:microsoft.com/office/officeart/2005/8/layout/hProcess9"/>
    <dgm:cxn modelId="{4638B4FD-550C-4963-ABFC-EBCAD111AFF5}" type="presOf" srcId="{02FD63B7-5B39-4F1A-8E74-FADEF01E52EA}" destId="{E24F8D5E-6576-449A-946D-8EA62C7908F9}" srcOrd="0" destOrd="0" presId="urn:microsoft.com/office/officeart/2005/8/layout/hProcess9"/>
    <dgm:cxn modelId="{76AF9E25-EBB3-4445-9BD4-7CAFB8BD8BB8}" srcId="{02FD63B7-5B39-4F1A-8E74-FADEF01E52EA}" destId="{0D4C730C-AA2B-4043-8FF5-8ACAFAF15F96}" srcOrd="0" destOrd="0" parTransId="{5A749BFB-D521-4B44-AC72-BA81DAAB4A8A}" sibTransId="{6C824709-CCAB-4A88-898F-AACA99FF1195}"/>
    <dgm:cxn modelId="{F25ED524-9524-4604-A521-2B884FA85ECB}" srcId="{02FD63B7-5B39-4F1A-8E74-FADEF01E52EA}" destId="{D2F86A71-7469-4AE0-A677-7A2887A637D0}" srcOrd="1" destOrd="0" parTransId="{56B06A2D-4E3E-4574-A8C9-8E500545AB34}" sibTransId="{314E18A1-3BBB-4259-AD7A-D325D90DCA7C}"/>
    <dgm:cxn modelId="{F1E0E99A-BBF2-4A81-9185-CBEB15BE8BE5}" type="presOf" srcId="{353FF998-4CF4-4914-ACA3-3AB16E2BE351}" destId="{5CC9B1CE-089A-445C-8E83-90539E4310ED}" srcOrd="0" destOrd="0" presId="urn:microsoft.com/office/officeart/2005/8/layout/hProcess9"/>
    <dgm:cxn modelId="{5CA26915-9B95-4E9A-82B8-FD976571C7DD}" type="presOf" srcId="{28D74131-B15E-43E9-9139-7C06E7D3A96A}" destId="{DE3A1F64-8FEF-4CAE-90BC-0980E84994BA}" srcOrd="0" destOrd="0" presId="urn:microsoft.com/office/officeart/2005/8/layout/hProcess9"/>
    <dgm:cxn modelId="{69C99A03-A8E1-424E-97D9-AF9B5DF1A572}" type="presParOf" srcId="{E24F8D5E-6576-449A-946D-8EA62C7908F9}" destId="{870526F3-73CD-4016-8E7D-9E0869A607D6}" srcOrd="0" destOrd="0" presId="urn:microsoft.com/office/officeart/2005/8/layout/hProcess9"/>
    <dgm:cxn modelId="{CA5B96E6-CB65-48DD-93E3-8BC2CF7E254A}" type="presParOf" srcId="{E24F8D5E-6576-449A-946D-8EA62C7908F9}" destId="{B4FB51D2-9884-4560-9EEC-6D53DC23FD83}" srcOrd="1" destOrd="0" presId="urn:microsoft.com/office/officeart/2005/8/layout/hProcess9"/>
    <dgm:cxn modelId="{892A82B2-E748-4D57-B94B-F05104F59BA1}" type="presParOf" srcId="{B4FB51D2-9884-4560-9EEC-6D53DC23FD83}" destId="{5A5F9F82-1A88-4E0B-B31B-3AF8548D07E2}" srcOrd="0" destOrd="0" presId="urn:microsoft.com/office/officeart/2005/8/layout/hProcess9"/>
    <dgm:cxn modelId="{022893EA-142E-4564-A607-1545A23CE023}" type="presParOf" srcId="{B4FB51D2-9884-4560-9EEC-6D53DC23FD83}" destId="{915A551E-7C45-4AF8-BC8F-91318A5CF2D6}" srcOrd="1" destOrd="0" presId="urn:microsoft.com/office/officeart/2005/8/layout/hProcess9"/>
    <dgm:cxn modelId="{0435BD20-782D-4739-9F39-52654D3A7311}" type="presParOf" srcId="{B4FB51D2-9884-4560-9EEC-6D53DC23FD83}" destId="{C4104834-FBEB-4298-8E06-1F33F8DBB77F}" srcOrd="2" destOrd="0" presId="urn:microsoft.com/office/officeart/2005/8/layout/hProcess9"/>
    <dgm:cxn modelId="{BD85F84A-1DE0-45E8-852C-B0A7087544E9}" type="presParOf" srcId="{B4FB51D2-9884-4560-9EEC-6D53DC23FD83}" destId="{466D7A4D-7B9C-40E0-86DA-EF557033D9CA}" srcOrd="3" destOrd="0" presId="urn:microsoft.com/office/officeart/2005/8/layout/hProcess9"/>
    <dgm:cxn modelId="{1CD1748B-B256-4EAD-832C-78B22863F95D}" type="presParOf" srcId="{B4FB51D2-9884-4560-9EEC-6D53DC23FD83}" destId="{5CC9B1CE-089A-445C-8E83-90539E4310ED}" srcOrd="4" destOrd="0" presId="urn:microsoft.com/office/officeart/2005/8/layout/hProcess9"/>
    <dgm:cxn modelId="{A174944D-2232-488A-92EB-0100CF74A0A9}" type="presParOf" srcId="{B4FB51D2-9884-4560-9EEC-6D53DC23FD83}" destId="{BD45A7BE-0952-4C27-8986-AB90B110110F}" srcOrd="5" destOrd="0" presId="urn:microsoft.com/office/officeart/2005/8/layout/hProcess9"/>
    <dgm:cxn modelId="{E84634A9-BA72-4D68-BB15-EDD91B0F5391}" type="presParOf" srcId="{B4FB51D2-9884-4560-9EEC-6D53DC23FD83}" destId="{DE3A1F64-8FEF-4CAE-90BC-0980E84994BA}"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8D14BC-AF0E-4AD8-974C-D59F31F5C409}">
      <dsp:nvSpPr>
        <dsp:cNvPr id="0" name=""/>
        <dsp:cNvSpPr/>
      </dsp:nvSpPr>
      <dsp:spPr>
        <a:xfrm>
          <a:off x="1020462" y="869004"/>
          <a:ext cx="5347809" cy="2275259"/>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Cultivate is </a:t>
          </a:r>
          <a:r>
            <a:rPr lang="en-GB" sz="1800" kern="1200" dirty="0" smtClean="0"/>
            <a:t>the Farm Africa business development services (BDS) hub for small and growing businesses (SGBs)</a:t>
          </a:r>
          <a:r>
            <a:rPr lang="en-US" sz="1800" kern="1200" dirty="0" smtClean="0"/>
            <a:t> that is delivering to rural SGBs an all-inclusive and impactful business skills training.</a:t>
          </a:r>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r>
            <a:rPr lang="en-US" sz="1800" kern="1200" dirty="0" smtClean="0"/>
            <a:t>Cultivate has been harnessing: </a:t>
          </a:r>
          <a:endParaRPr lang="en-US" sz="1800" kern="1200" dirty="0"/>
        </a:p>
      </dsp:txBody>
      <dsp:txXfrm>
        <a:off x="1131531" y="980073"/>
        <a:ext cx="5125671" cy="20531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8D62DC-B6CF-4A08-B0DA-04B5B151C411}">
      <dsp:nvSpPr>
        <dsp:cNvPr id="0" name=""/>
        <dsp:cNvSpPr/>
      </dsp:nvSpPr>
      <dsp:spPr>
        <a:xfrm>
          <a:off x="8" y="0"/>
          <a:ext cx="2823080" cy="277338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Farm Africa’s agricultural and business expertise</a:t>
          </a:r>
          <a:endParaRPr lang="en-US" sz="1700" kern="1200" dirty="0"/>
        </a:p>
      </dsp:txBody>
      <dsp:txXfrm>
        <a:off x="8" y="1109353"/>
        <a:ext cx="2823080" cy="1109353"/>
      </dsp:txXfrm>
    </dsp:sp>
    <dsp:sp modelId="{10B78F67-8406-452A-A981-75B1D6F8A56D}">
      <dsp:nvSpPr>
        <dsp:cNvPr id="0" name=""/>
        <dsp:cNvSpPr/>
      </dsp:nvSpPr>
      <dsp:spPr>
        <a:xfrm>
          <a:off x="952236" y="166402"/>
          <a:ext cx="923536" cy="92353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6B7338-E168-4D95-A4DA-AE75E1C4C404}">
      <dsp:nvSpPr>
        <dsp:cNvPr id="0" name=""/>
        <dsp:cNvSpPr/>
      </dsp:nvSpPr>
      <dsp:spPr>
        <a:xfrm>
          <a:off x="2912693" y="0"/>
          <a:ext cx="2823080" cy="277338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Farm Africa’s extensive ‘first mile’ experience with unstructured value chains.</a:t>
          </a:r>
          <a:endParaRPr lang="en-US" sz="1700" kern="1200" dirty="0"/>
        </a:p>
      </dsp:txBody>
      <dsp:txXfrm>
        <a:off x="2912693" y="1109353"/>
        <a:ext cx="2823080" cy="1109353"/>
      </dsp:txXfrm>
    </dsp:sp>
    <dsp:sp modelId="{CA2C7847-0537-4EFF-8B4B-9402B152CE7C}">
      <dsp:nvSpPr>
        <dsp:cNvPr id="0" name=""/>
        <dsp:cNvSpPr/>
      </dsp:nvSpPr>
      <dsp:spPr>
        <a:xfrm>
          <a:off x="3860009" y="166402"/>
          <a:ext cx="923536" cy="923536"/>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DE675E-DD26-47FE-9A02-2DC9CA3CE999}">
      <dsp:nvSpPr>
        <dsp:cNvPr id="0" name=""/>
        <dsp:cNvSpPr/>
      </dsp:nvSpPr>
      <dsp:spPr>
        <a:xfrm>
          <a:off x="229431" y="2218706"/>
          <a:ext cx="5276920" cy="416007"/>
        </a:xfrm>
        <a:prstGeom prst="leftRightArrow">
          <a:avLst/>
        </a:prstGeom>
        <a:solidFill>
          <a:schemeClr val="accent2">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68C638-568A-4310-93F1-A8CB515AA7AA}">
      <dsp:nvSpPr>
        <dsp:cNvPr id="0" name=""/>
        <dsp:cNvSpPr/>
      </dsp:nvSpPr>
      <dsp:spPr>
        <a:xfrm>
          <a:off x="1455337" y="0"/>
          <a:ext cx="5210078" cy="5210078"/>
        </a:xfrm>
        <a:prstGeom prst="triangl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B84806-2E22-4B0E-BD6D-98E922C42BAD}">
      <dsp:nvSpPr>
        <dsp:cNvPr id="0" name=""/>
        <dsp:cNvSpPr/>
      </dsp:nvSpPr>
      <dsp:spPr>
        <a:xfrm>
          <a:off x="4060376" y="523806"/>
          <a:ext cx="3386551" cy="616661"/>
        </a:xfrm>
        <a:prstGeom prst="round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mtClean="0"/>
            <a:t>Viability of stand-alone business advisory services. </a:t>
          </a:r>
          <a:endParaRPr lang="en-US" sz="1600" b="1" kern="1200" dirty="0"/>
        </a:p>
      </dsp:txBody>
      <dsp:txXfrm>
        <a:off x="4090479" y="553909"/>
        <a:ext cx="3326345" cy="556455"/>
      </dsp:txXfrm>
    </dsp:sp>
    <dsp:sp modelId="{E97F3822-89CE-4E24-832B-D3BAEE9ACD5C}">
      <dsp:nvSpPr>
        <dsp:cNvPr id="0" name=""/>
        <dsp:cNvSpPr/>
      </dsp:nvSpPr>
      <dsp:spPr>
        <a:xfrm>
          <a:off x="3982283" y="1217550"/>
          <a:ext cx="3542739" cy="616661"/>
        </a:xfrm>
        <a:prstGeom prst="round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mtClean="0"/>
            <a:t>Willingness to pay for BDS services remains low despite the subsidised costs.</a:t>
          </a:r>
          <a:endParaRPr lang="en-US" sz="1600" b="1" kern="1200" dirty="0" smtClean="0"/>
        </a:p>
      </dsp:txBody>
      <dsp:txXfrm>
        <a:off x="4012386" y="1247653"/>
        <a:ext cx="3482533" cy="556455"/>
      </dsp:txXfrm>
    </dsp:sp>
    <dsp:sp modelId="{AD1262E3-E06F-4FF6-BC87-79A54026586E}">
      <dsp:nvSpPr>
        <dsp:cNvPr id="0" name=""/>
        <dsp:cNvSpPr/>
      </dsp:nvSpPr>
      <dsp:spPr>
        <a:xfrm>
          <a:off x="3885309" y="1911295"/>
          <a:ext cx="3736686" cy="616661"/>
        </a:xfrm>
        <a:prstGeom prst="round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Cost of the online BDS delivery from the online BDS service provider (AMI).</a:t>
          </a:r>
          <a:endParaRPr lang="en-US" sz="1600" b="1" kern="1200" dirty="0" smtClean="0"/>
        </a:p>
      </dsp:txBody>
      <dsp:txXfrm>
        <a:off x="3915412" y="1941398"/>
        <a:ext cx="3676480" cy="556455"/>
      </dsp:txXfrm>
    </dsp:sp>
    <dsp:sp modelId="{711656EC-C974-427D-BAD4-457B38F2B64D}">
      <dsp:nvSpPr>
        <dsp:cNvPr id="0" name=""/>
        <dsp:cNvSpPr/>
      </dsp:nvSpPr>
      <dsp:spPr>
        <a:xfrm>
          <a:off x="3774805" y="2605039"/>
          <a:ext cx="3957693" cy="616661"/>
        </a:xfrm>
        <a:prstGeom prst="round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MEL data collection</a:t>
          </a:r>
          <a:endParaRPr lang="en-US" sz="1600" b="1" kern="1200" dirty="0"/>
        </a:p>
      </dsp:txBody>
      <dsp:txXfrm>
        <a:off x="3804908" y="2635142"/>
        <a:ext cx="3897487" cy="556455"/>
      </dsp:txXfrm>
    </dsp:sp>
    <dsp:sp modelId="{FE13A954-8D30-49EC-893A-3C61DCE89BAC}">
      <dsp:nvSpPr>
        <dsp:cNvPr id="0" name=""/>
        <dsp:cNvSpPr/>
      </dsp:nvSpPr>
      <dsp:spPr>
        <a:xfrm>
          <a:off x="3663642" y="3298783"/>
          <a:ext cx="4180020" cy="616661"/>
        </a:xfrm>
        <a:prstGeom prst="round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mtClean="0"/>
            <a:t>Internet Access in the rural areas.</a:t>
          </a:r>
          <a:endParaRPr lang="en-US" sz="1600" b="1" kern="1200" dirty="0" smtClean="0"/>
        </a:p>
      </dsp:txBody>
      <dsp:txXfrm>
        <a:off x="3693745" y="3328886"/>
        <a:ext cx="4119814" cy="556455"/>
      </dsp:txXfrm>
    </dsp:sp>
    <dsp:sp modelId="{0BA31B05-9E9F-40E2-ABA8-5E1D27596244}">
      <dsp:nvSpPr>
        <dsp:cNvPr id="0" name=""/>
        <dsp:cNvSpPr/>
      </dsp:nvSpPr>
      <dsp:spPr>
        <a:xfrm>
          <a:off x="2960289" y="3992528"/>
          <a:ext cx="5586726" cy="616661"/>
        </a:xfrm>
        <a:prstGeom prst="round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mtClean="0"/>
            <a:t>Low literacy and cost of translation of online content to local languages for Rural SGBs.</a:t>
          </a:r>
          <a:endParaRPr lang="en-US" sz="1600" b="1" kern="1200" dirty="0" smtClean="0"/>
        </a:p>
      </dsp:txBody>
      <dsp:txXfrm>
        <a:off x="2990392" y="4022631"/>
        <a:ext cx="5526520" cy="55645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0526F3-73CD-4016-8E7D-9E0869A607D6}">
      <dsp:nvSpPr>
        <dsp:cNvPr id="0" name=""/>
        <dsp:cNvSpPr/>
      </dsp:nvSpPr>
      <dsp:spPr>
        <a:xfrm>
          <a:off x="813965" y="246301"/>
          <a:ext cx="7164363" cy="5035814"/>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5F9F82-1A88-4E0B-B31B-3AF8548D07E2}">
      <dsp:nvSpPr>
        <dsp:cNvPr id="0" name=""/>
        <dsp:cNvSpPr/>
      </dsp:nvSpPr>
      <dsp:spPr>
        <a:xfrm>
          <a:off x="38481" y="1136075"/>
          <a:ext cx="2138422" cy="3280126"/>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r>
            <a:rPr lang="en-US" sz="1800" kern="1200" dirty="0" smtClean="0"/>
            <a:t>Partnerships for funding leveraging on individual organization skill set.</a:t>
          </a:r>
          <a:endParaRPr lang="en-US" sz="1800" kern="1200" dirty="0"/>
        </a:p>
      </dsp:txBody>
      <dsp:txXfrm>
        <a:off x="142870" y="1240464"/>
        <a:ext cx="1929644" cy="3071348"/>
      </dsp:txXfrm>
    </dsp:sp>
    <dsp:sp modelId="{C4104834-FBEB-4298-8E06-1F33F8DBB77F}">
      <dsp:nvSpPr>
        <dsp:cNvPr id="0" name=""/>
        <dsp:cNvSpPr/>
      </dsp:nvSpPr>
      <dsp:spPr>
        <a:xfrm>
          <a:off x="2419630" y="1584552"/>
          <a:ext cx="2138422" cy="2382981"/>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r>
            <a:rPr lang="en-US" sz="1800" kern="1200" dirty="0" smtClean="0"/>
            <a:t>Learning from other graduation models.</a:t>
          </a:r>
          <a:endParaRPr lang="en-US" sz="1800" kern="1200" dirty="0"/>
        </a:p>
      </dsp:txBody>
      <dsp:txXfrm>
        <a:off x="2524019" y="1688941"/>
        <a:ext cx="1929644" cy="2174203"/>
      </dsp:txXfrm>
    </dsp:sp>
    <dsp:sp modelId="{5CC9B1CE-089A-445C-8E83-90539E4310ED}">
      <dsp:nvSpPr>
        <dsp:cNvPr id="0" name=""/>
        <dsp:cNvSpPr/>
      </dsp:nvSpPr>
      <dsp:spPr>
        <a:xfrm>
          <a:off x="4773976" y="1598421"/>
          <a:ext cx="2138422" cy="2382981"/>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r>
            <a:rPr lang="en-US" sz="1800" kern="1200" dirty="0" smtClean="0"/>
            <a:t>MEL data comparison with similar programmes.</a:t>
          </a:r>
          <a:endParaRPr lang="en-US" sz="1800" kern="1200" dirty="0"/>
        </a:p>
      </dsp:txBody>
      <dsp:txXfrm>
        <a:off x="4878365" y="1702810"/>
        <a:ext cx="1929644" cy="2174203"/>
      </dsp:txXfrm>
    </dsp:sp>
    <dsp:sp modelId="{DE3A1F64-8FEF-4CAE-90BC-0980E84994BA}">
      <dsp:nvSpPr>
        <dsp:cNvPr id="0" name=""/>
        <dsp:cNvSpPr/>
      </dsp:nvSpPr>
      <dsp:spPr>
        <a:xfrm>
          <a:off x="7141724" y="582556"/>
          <a:ext cx="2138422" cy="4830494"/>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US" sz="1800" kern="1200" smtClean="0"/>
        </a:p>
        <a:p>
          <a:pPr lvl="0" algn="ctr" defTabSz="800100">
            <a:lnSpc>
              <a:spcPct val="90000"/>
            </a:lnSpc>
            <a:spcBef>
              <a:spcPct val="0"/>
            </a:spcBef>
            <a:spcAft>
              <a:spcPct val="35000"/>
            </a:spcAft>
          </a:pPr>
          <a:endParaRPr lang="en-US" sz="1800" kern="1200" smtClean="0"/>
        </a:p>
        <a:p>
          <a:pPr lvl="0" algn="ctr" defTabSz="800100">
            <a:lnSpc>
              <a:spcPct val="90000"/>
            </a:lnSpc>
            <a:spcBef>
              <a:spcPct val="0"/>
            </a:spcBef>
            <a:spcAft>
              <a:spcPct val="35000"/>
            </a:spcAft>
          </a:pPr>
          <a:endParaRPr lang="en-US" sz="1800" kern="1200" smtClean="0"/>
        </a:p>
        <a:p>
          <a:pPr lvl="0" algn="ctr" defTabSz="800100">
            <a:lnSpc>
              <a:spcPct val="90000"/>
            </a:lnSpc>
            <a:spcBef>
              <a:spcPct val="0"/>
            </a:spcBef>
            <a:spcAft>
              <a:spcPct val="35000"/>
            </a:spcAft>
          </a:pPr>
          <a:r>
            <a:rPr lang="en-US" sz="1800" kern="1200" smtClean="0"/>
            <a:t>Research on effectiveness of different BDS approaches, willingness to pay, appropriate performance measurement tools  e.g. </a:t>
          </a:r>
          <a:r>
            <a:rPr lang="en-GB" sz="1800" u="none" kern="1200" smtClean="0">
              <a:hlinkClick xmlns:r="http://schemas.openxmlformats.org/officeDocument/2006/relationships" r:id="rId1"/>
            </a:rPr>
            <a:t>https://isfadvisors.org/effectiveness-efficiency-of-business-development-services-bds-for-agri-smes</a:t>
          </a:r>
          <a:r>
            <a:rPr lang="en-GB" sz="1600" u="none" kern="1200" smtClean="0">
              <a:hlinkClick xmlns:r="http://schemas.openxmlformats.org/officeDocument/2006/relationships" r:id="rId1"/>
            </a:rPr>
            <a:t>/</a:t>
          </a:r>
          <a:endParaRPr lang="en-US" sz="1600" u="none" kern="1200" dirty="0" smtClean="0"/>
        </a:p>
      </dsp:txBody>
      <dsp:txXfrm>
        <a:off x="7246113" y="686945"/>
        <a:ext cx="1929644" cy="4621716"/>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5427"/>
          </a:xfrm>
          <a:prstGeom prst="rect">
            <a:avLst/>
          </a:prstGeom>
        </p:spPr>
        <p:txBody>
          <a:bodyPr vert="horz" lIns="91010" tIns="45505" rIns="91010" bIns="45505" rtlCol="0"/>
          <a:lstStyle>
            <a:lvl1pPr algn="l">
              <a:defRPr sz="1200"/>
            </a:lvl1pPr>
          </a:lstStyle>
          <a:p>
            <a:endParaRPr lang="en-GB" dirty="0"/>
          </a:p>
        </p:txBody>
      </p:sp>
      <p:sp>
        <p:nvSpPr>
          <p:cNvPr id="3" name="Date Placeholder 2"/>
          <p:cNvSpPr>
            <a:spLocks noGrp="1"/>
          </p:cNvSpPr>
          <p:nvPr>
            <p:ph type="dt" sz="quarter" idx="1"/>
          </p:nvPr>
        </p:nvSpPr>
        <p:spPr>
          <a:xfrm>
            <a:off x="3850443" y="0"/>
            <a:ext cx="2945659" cy="495427"/>
          </a:xfrm>
          <a:prstGeom prst="rect">
            <a:avLst/>
          </a:prstGeom>
        </p:spPr>
        <p:txBody>
          <a:bodyPr vert="horz" lIns="91010" tIns="45505" rIns="91010" bIns="45505" rtlCol="0"/>
          <a:lstStyle>
            <a:lvl1pPr algn="r">
              <a:defRPr sz="1200"/>
            </a:lvl1pPr>
          </a:lstStyle>
          <a:p>
            <a:fld id="{89BE9946-DAA5-4F8F-8A7F-688B01F24AA7}" type="datetimeFigureOut">
              <a:rPr lang="en-GB" smtClean="0"/>
              <a:t>16/06/2023</a:t>
            </a:fld>
            <a:endParaRPr lang="en-GB" dirty="0"/>
          </a:p>
        </p:txBody>
      </p:sp>
      <p:sp>
        <p:nvSpPr>
          <p:cNvPr id="4" name="Footer Placeholder 3"/>
          <p:cNvSpPr>
            <a:spLocks noGrp="1"/>
          </p:cNvSpPr>
          <p:nvPr>
            <p:ph type="ftr" sz="quarter" idx="2"/>
          </p:nvPr>
        </p:nvSpPr>
        <p:spPr>
          <a:xfrm>
            <a:off x="1" y="9378825"/>
            <a:ext cx="2945659" cy="495426"/>
          </a:xfrm>
          <a:prstGeom prst="rect">
            <a:avLst/>
          </a:prstGeom>
        </p:spPr>
        <p:txBody>
          <a:bodyPr vert="horz" lIns="91010" tIns="45505" rIns="91010" bIns="45505"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3" y="9378825"/>
            <a:ext cx="2945659" cy="495426"/>
          </a:xfrm>
          <a:prstGeom prst="rect">
            <a:avLst/>
          </a:prstGeom>
        </p:spPr>
        <p:txBody>
          <a:bodyPr vert="horz" lIns="91010" tIns="45505" rIns="91010" bIns="45505" rtlCol="0" anchor="b"/>
          <a:lstStyle>
            <a:lvl1pPr algn="r">
              <a:defRPr sz="1200"/>
            </a:lvl1pPr>
          </a:lstStyle>
          <a:p>
            <a:fld id="{D5A3B77D-616A-4CFF-9CE0-8562CDFDDC73}" type="slidenum">
              <a:rPr lang="en-GB" smtClean="0"/>
              <a:t>‹#›</a:t>
            </a:fld>
            <a:endParaRPr lang="en-GB" dirty="0"/>
          </a:p>
        </p:txBody>
      </p:sp>
    </p:spTree>
    <p:extLst>
      <p:ext uri="{BB962C8B-B14F-4D97-AF65-F5344CB8AC3E}">
        <p14:creationId xmlns:p14="http://schemas.microsoft.com/office/powerpoint/2010/main" val="5773840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5427"/>
          </a:xfrm>
          <a:prstGeom prst="rect">
            <a:avLst/>
          </a:prstGeom>
        </p:spPr>
        <p:txBody>
          <a:bodyPr vert="horz" lIns="91010" tIns="45505" rIns="91010" bIns="45505" rtlCol="0"/>
          <a:lstStyle>
            <a:lvl1pPr algn="l">
              <a:defRPr sz="1200"/>
            </a:lvl1pPr>
          </a:lstStyle>
          <a:p>
            <a:endParaRPr lang="en-GB" dirty="0"/>
          </a:p>
        </p:txBody>
      </p:sp>
      <p:sp>
        <p:nvSpPr>
          <p:cNvPr id="3" name="Date Placeholder 2"/>
          <p:cNvSpPr>
            <a:spLocks noGrp="1"/>
          </p:cNvSpPr>
          <p:nvPr>
            <p:ph type="dt" idx="1"/>
          </p:nvPr>
        </p:nvSpPr>
        <p:spPr>
          <a:xfrm>
            <a:off x="3850443" y="0"/>
            <a:ext cx="2945659" cy="495427"/>
          </a:xfrm>
          <a:prstGeom prst="rect">
            <a:avLst/>
          </a:prstGeom>
        </p:spPr>
        <p:txBody>
          <a:bodyPr vert="horz" lIns="91010" tIns="45505" rIns="91010" bIns="45505" rtlCol="0"/>
          <a:lstStyle>
            <a:lvl1pPr algn="r">
              <a:defRPr sz="1200"/>
            </a:lvl1pPr>
          </a:lstStyle>
          <a:p>
            <a:fld id="{38915905-47B3-4CB6-ABBB-ED1CCF6F9137}" type="datetimeFigureOut">
              <a:rPr lang="en-GB" smtClean="0"/>
              <a:t>16/06/2023</a:t>
            </a:fld>
            <a:endParaRPr lang="en-GB" dirty="0"/>
          </a:p>
        </p:txBody>
      </p:sp>
      <p:sp>
        <p:nvSpPr>
          <p:cNvPr id="4" name="Slide Image Placeholder 3"/>
          <p:cNvSpPr>
            <a:spLocks noGrp="1" noRot="1" noChangeAspect="1"/>
          </p:cNvSpPr>
          <p:nvPr>
            <p:ph type="sldImg" idx="2"/>
          </p:nvPr>
        </p:nvSpPr>
        <p:spPr>
          <a:xfrm>
            <a:off x="436563" y="1235075"/>
            <a:ext cx="5924550" cy="3332163"/>
          </a:xfrm>
          <a:prstGeom prst="rect">
            <a:avLst/>
          </a:prstGeom>
          <a:noFill/>
          <a:ln w="12700">
            <a:solidFill>
              <a:prstClr val="black"/>
            </a:solidFill>
          </a:ln>
        </p:spPr>
        <p:txBody>
          <a:bodyPr vert="horz" lIns="91010" tIns="45505" rIns="91010" bIns="45505" rtlCol="0" anchor="ctr"/>
          <a:lstStyle/>
          <a:p>
            <a:endParaRPr lang="en-GB" dirty="0"/>
          </a:p>
        </p:txBody>
      </p:sp>
      <p:sp>
        <p:nvSpPr>
          <p:cNvPr id="5" name="Notes Placeholder 4"/>
          <p:cNvSpPr>
            <a:spLocks noGrp="1"/>
          </p:cNvSpPr>
          <p:nvPr>
            <p:ph type="body" sz="quarter" idx="3"/>
          </p:nvPr>
        </p:nvSpPr>
        <p:spPr>
          <a:xfrm>
            <a:off x="679768" y="4751983"/>
            <a:ext cx="5438140" cy="3887986"/>
          </a:xfrm>
          <a:prstGeom prst="rect">
            <a:avLst/>
          </a:prstGeom>
        </p:spPr>
        <p:txBody>
          <a:bodyPr vert="horz" lIns="91010" tIns="45505" rIns="91010" bIns="4550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378825"/>
            <a:ext cx="2945659" cy="495426"/>
          </a:xfrm>
          <a:prstGeom prst="rect">
            <a:avLst/>
          </a:prstGeom>
        </p:spPr>
        <p:txBody>
          <a:bodyPr vert="horz" lIns="91010" tIns="45505" rIns="91010" bIns="45505"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378825"/>
            <a:ext cx="2945659" cy="495426"/>
          </a:xfrm>
          <a:prstGeom prst="rect">
            <a:avLst/>
          </a:prstGeom>
        </p:spPr>
        <p:txBody>
          <a:bodyPr vert="horz" lIns="91010" tIns="45505" rIns="91010" bIns="45505" rtlCol="0" anchor="b"/>
          <a:lstStyle>
            <a:lvl1pPr algn="r">
              <a:defRPr sz="1200"/>
            </a:lvl1pPr>
          </a:lstStyle>
          <a:p>
            <a:fld id="{869AA9A0-4E5A-468A-9251-2F5E338F5275}" type="slidenum">
              <a:rPr lang="en-GB" smtClean="0"/>
              <a:t>‹#›</a:t>
            </a:fld>
            <a:endParaRPr lang="en-GB" dirty="0"/>
          </a:p>
        </p:txBody>
      </p:sp>
    </p:spTree>
    <p:extLst>
      <p:ext uri="{BB962C8B-B14F-4D97-AF65-F5344CB8AC3E}">
        <p14:creationId xmlns:p14="http://schemas.microsoft.com/office/powerpoint/2010/main" val="105245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69AA9A0-4E5A-468A-9251-2F5E338F5275}" type="slidenum">
              <a:rPr lang="en-GB" smtClean="0"/>
              <a:t>2</a:t>
            </a:fld>
            <a:endParaRPr lang="en-GB" dirty="0"/>
          </a:p>
        </p:txBody>
      </p:sp>
    </p:spTree>
    <p:extLst>
      <p:ext uri="{BB962C8B-B14F-4D97-AF65-F5344CB8AC3E}">
        <p14:creationId xmlns:p14="http://schemas.microsoft.com/office/powerpoint/2010/main" val="3020374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69AA9A0-4E5A-468A-9251-2F5E338F5275}" type="slidenum">
              <a:rPr lang="en-GB" smtClean="0"/>
              <a:t>9</a:t>
            </a:fld>
            <a:endParaRPr lang="en-GB" dirty="0"/>
          </a:p>
        </p:txBody>
      </p:sp>
    </p:spTree>
    <p:extLst>
      <p:ext uri="{BB962C8B-B14F-4D97-AF65-F5344CB8AC3E}">
        <p14:creationId xmlns:p14="http://schemas.microsoft.com/office/powerpoint/2010/main" val="16696478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 Id="rId9"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emf"/><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23.emf"/><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23.emf"/><Relationship Id="rId4"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23.emf"/><Relationship Id="rId4" Type="http://schemas.openxmlformats.org/officeDocument/2006/relationships/image" Target="../media/image1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23.emf"/><Relationship Id="rId4" Type="http://schemas.openxmlformats.org/officeDocument/2006/relationships/image" Target="../media/image1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3.png"/></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1.png"/><Relationship Id="rId7" Type="http://schemas.openxmlformats.org/officeDocument/2006/relationships/image" Target="../media/image28.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31.png"/><Relationship Id="rId4" Type="http://schemas.openxmlformats.org/officeDocument/2006/relationships/image" Target="../media/image12.emf"/><Relationship Id="rId9" Type="http://schemas.openxmlformats.org/officeDocument/2006/relationships/image" Target="../media/image30.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Master" Target="../slideMasters/slideMaster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6.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6.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6.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1.jpg"/><Relationship Id="rId5" Type="http://schemas.openxmlformats.org/officeDocument/2006/relationships/image" Target="../media/image5.png"/><Relationship Id="rId4" Type="http://schemas.openxmlformats.org/officeDocument/2006/relationships/image" Target="../media/image4.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 Id="rId9" Type="http://schemas.openxmlformats.org/officeDocument/2006/relationships/image" Target="../media/image17.pn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emf"/><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23.emf"/><Relationship Id="rId4" Type="http://schemas.openxmlformats.org/officeDocument/2006/relationships/image" Target="../media/image13.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23.emf"/><Relationship Id="rId4" Type="http://schemas.openxmlformats.org/officeDocument/2006/relationships/image" Target="../media/image13.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23.emf"/><Relationship Id="rId4" Type="http://schemas.openxmlformats.org/officeDocument/2006/relationships/image" Target="../media/image13.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23.emf"/><Relationship Id="rId4" Type="http://schemas.openxmlformats.org/officeDocument/2006/relationships/image" Target="../media/image13.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7.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4.png"/><Relationship Id="rId2" Type="http://schemas.openxmlformats.org/officeDocument/2006/relationships/image" Target="../media/image7.jp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1.png"/><Relationship Id="rId7"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11" Type="http://schemas.openxmlformats.org/officeDocument/2006/relationships/image" Target="../media/image31.png"/><Relationship Id="rId5" Type="http://schemas.openxmlformats.org/officeDocument/2006/relationships/image" Target="../media/image13.png"/><Relationship Id="rId10" Type="http://schemas.openxmlformats.org/officeDocument/2006/relationships/image" Target="../media/image30.png"/><Relationship Id="rId4" Type="http://schemas.openxmlformats.org/officeDocument/2006/relationships/image" Target="../media/image12.emf"/><Relationship Id="rId9" Type="http://schemas.openxmlformats.org/officeDocument/2006/relationships/image" Target="../media/image29.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Master" Target="../slideMasters/slideMaster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4.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jpe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9.JP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 Id="rId9" Type="http://schemas.openxmlformats.org/officeDocument/2006/relationships/image" Target="../media/image17.png"/></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emf"/><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3.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23.emf"/><Relationship Id="rId4" Type="http://schemas.openxmlformats.org/officeDocument/2006/relationships/image" Target="../media/image13.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23.emf"/><Relationship Id="rId4" Type="http://schemas.openxmlformats.org/officeDocument/2006/relationships/image" Target="../media/image13.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23.emf"/><Relationship Id="rId4" Type="http://schemas.openxmlformats.org/officeDocument/2006/relationships/image" Target="../media/image13.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23.emf"/><Relationship Id="rId4" Type="http://schemas.openxmlformats.org/officeDocument/2006/relationships/image" Target="../media/image13.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0.jpeg"/><Relationship Id="rId1" Type="http://schemas.openxmlformats.org/officeDocument/2006/relationships/slideMaster" Target="../slideMasters/slideMaster3.xml"/><Relationship Id="rId4" Type="http://schemas.openxmlformats.org/officeDocument/2006/relationships/image" Target="../media/image14.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1.png"/><Relationship Id="rId7"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30.png"/><Relationship Id="rId4" Type="http://schemas.openxmlformats.org/officeDocument/2006/relationships/image" Target="../media/image12.emf"/><Relationship Id="rId9" Type="http://schemas.openxmlformats.org/officeDocument/2006/relationships/image" Target="../media/image31.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4.png"/><Relationship Id="rId2" Type="http://schemas.openxmlformats.org/officeDocument/2006/relationships/image" Target="../media/image41.jpe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1.png"/><Relationship Id="rId7"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14.png"/><Relationship Id="rId11" Type="http://schemas.openxmlformats.org/officeDocument/2006/relationships/image" Target="../media/image31.png"/><Relationship Id="rId5" Type="http://schemas.openxmlformats.org/officeDocument/2006/relationships/image" Target="../media/image13.png"/><Relationship Id="rId10" Type="http://schemas.openxmlformats.org/officeDocument/2006/relationships/image" Target="../media/image30.png"/><Relationship Id="rId4" Type="http://schemas.openxmlformats.org/officeDocument/2006/relationships/image" Target="../media/image12.emf"/><Relationship Id="rId9" Type="http://schemas.openxmlformats.org/officeDocument/2006/relationships/image" Target="../media/image29.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Master" Target="../slideMasters/slideMaster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4.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6.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jpe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9.JP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9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 Id="rId9" Type="http://schemas.openxmlformats.org/officeDocument/2006/relationships/image" Target="../media/image17.png"/></Relationships>
</file>

<file path=ppt/slideLayouts/_rels/slideLayout9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emf"/><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4.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23.emf"/><Relationship Id="rId4" Type="http://schemas.openxmlformats.org/officeDocument/2006/relationships/image" Target="../media/image13.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23.emf"/><Relationship Id="rId4" Type="http://schemas.openxmlformats.org/officeDocument/2006/relationships/image" Target="../media/image13.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23.emf"/><Relationship Id="rId4" Type="http://schemas.openxmlformats.org/officeDocument/2006/relationships/image" Target="../media/image13.png"/></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23.emf"/><Relationship Id="rId4" Type="http://schemas.openxmlformats.org/officeDocument/2006/relationships/image" Target="../media/image13.pn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0.jpeg"/><Relationship Id="rId1" Type="http://schemas.openxmlformats.org/officeDocument/2006/relationships/slideMaster" Target="../slideMasters/slideMaster4.xml"/><Relationship Id="rId4" Type="http://schemas.openxmlformats.org/officeDocument/2006/relationships/image" Target="../media/image14.pn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1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1.png"/><Relationship Id="rId7"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30.png"/><Relationship Id="rId4" Type="http://schemas.openxmlformats.org/officeDocument/2006/relationships/image" Target="../media/image12.emf"/><Relationship Id="rId9" Type="http://schemas.openxmlformats.org/officeDocument/2006/relationships/image" Target="../media/image31.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4.png"/><Relationship Id="rId2" Type="http://schemas.openxmlformats.org/officeDocument/2006/relationships/image" Target="../media/image41.jpeg"/><Relationship Id="rId1" Type="http://schemas.openxmlformats.org/officeDocument/2006/relationships/slideMaster" Target="../slideMasters/slideMaster4.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11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1.png"/><Relationship Id="rId7"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14.png"/><Relationship Id="rId11" Type="http://schemas.openxmlformats.org/officeDocument/2006/relationships/image" Target="../media/image31.png"/><Relationship Id="rId5" Type="http://schemas.openxmlformats.org/officeDocument/2006/relationships/image" Target="../media/image13.png"/><Relationship Id="rId10" Type="http://schemas.openxmlformats.org/officeDocument/2006/relationships/image" Target="../media/image30.png"/><Relationship Id="rId4" Type="http://schemas.openxmlformats.org/officeDocument/2006/relationships/image" Target="../media/image12.emf"/><Relationship Id="rId9" Type="http://schemas.openxmlformats.org/officeDocument/2006/relationships/image" Target="../media/image29.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Master" Target="../slideMasters/slideMaster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4.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6.png"/><Relationship Id="rId1" Type="http://schemas.openxmlformats.org/officeDocument/2006/relationships/slideMaster" Target="../slideMasters/slideMaster4.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6.png"/><Relationship Id="rId1" Type="http://schemas.openxmlformats.org/officeDocument/2006/relationships/slideMaster" Target="../slideMasters/slideMaster4.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2" t="18848" r="18796" b="8663"/>
          <a:stretch/>
        </p:blipFill>
        <p:spPr>
          <a:xfrm>
            <a:off x="18402" y="10819"/>
            <a:ext cx="12173598" cy="6913856"/>
          </a:xfrm>
          <a:prstGeom prst="rect">
            <a:avLst/>
          </a:prstGeom>
        </p:spPr>
      </p:pic>
      <p:pic>
        <p:nvPicPr>
          <p:cNvPr id="12" name="Pictur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24" t="17375" r="95028" b="8217"/>
          <a:stretch/>
        </p:blipFill>
        <p:spPr>
          <a:xfrm>
            <a:off x="-12700" y="-12700"/>
            <a:ext cx="698373" cy="6934200"/>
          </a:xfrm>
          <a:prstGeom prst="rect">
            <a:avLst/>
          </a:prstGeom>
        </p:spPr>
      </p:pic>
      <p:pic>
        <p:nvPicPr>
          <p:cNvPr id="14" name="Picture 13"/>
          <p:cNvPicPr>
            <a:picLocks noChangeAspect="1"/>
          </p:cNvPicPr>
          <p:nvPr userDrawn="1"/>
        </p:nvPicPr>
        <p:blipFill rotWithShape="1">
          <a:blip r:embed="rId4" cstate="print">
            <a:alphaModFix amt="90000"/>
            <a:extLst>
              <a:ext uri="{28A0092B-C50C-407E-A947-70E740481C1C}">
                <a14:useLocalDpi xmlns:a14="http://schemas.microsoft.com/office/drawing/2010/main" val="0"/>
              </a:ext>
            </a:extLst>
          </a:blip>
          <a:srcRect t="8861"/>
          <a:stretch/>
        </p:blipFill>
        <p:spPr>
          <a:xfrm flipH="1">
            <a:off x="-10886" y="10886"/>
            <a:ext cx="7570047" cy="6924101"/>
          </a:xfrm>
          <a:prstGeom prst="rect">
            <a:avLst/>
          </a:prstGeom>
        </p:spPr>
      </p:pic>
      <p:sp>
        <p:nvSpPr>
          <p:cNvPr id="15" name="Title 1"/>
          <p:cNvSpPr>
            <a:spLocks noGrp="1"/>
          </p:cNvSpPr>
          <p:nvPr>
            <p:ph type="ctrTitle" hasCustomPrompt="1"/>
          </p:nvPr>
        </p:nvSpPr>
        <p:spPr>
          <a:xfrm>
            <a:off x="569958"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16" name="Picture 1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640" y="5343269"/>
            <a:ext cx="4911365" cy="1378206"/>
          </a:xfrm>
          <a:prstGeom prst="rect">
            <a:avLst/>
          </a:prstGeom>
        </p:spPr>
      </p:pic>
      <p:pic>
        <p:nvPicPr>
          <p:cNvPr id="17" name="Picture 1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flipH="1">
            <a:off x="9405889" y="10886"/>
            <a:ext cx="2788156" cy="3053559"/>
          </a:xfrm>
          <a:prstGeom prst="rect">
            <a:avLst/>
          </a:prstGeom>
        </p:spPr>
      </p:pic>
      <p:sp>
        <p:nvSpPr>
          <p:cNvPr id="18"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43221874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4_Title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8000" t="9341" r="40" b="15200"/>
          <a:stretch/>
        </p:blipFill>
        <p:spPr>
          <a:xfrm>
            <a:off x="-12700" y="-25401"/>
            <a:ext cx="12261850" cy="6877051"/>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a:stretch/>
        </p:blipFill>
        <p:spPr>
          <a:xfrm>
            <a:off x="4684426" y="-25879"/>
            <a:ext cx="7570047" cy="6898222"/>
          </a:xfrm>
          <a:prstGeom prst="rect">
            <a:avLst/>
          </a:prstGeom>
        </p:spPr>
      </p:pic>
      <p:sp>
        <p:nvSpPr>
          <p:cNvPr id="2" name="Title 1"/>
          <p:cNvSpPr>
            <a:spLocks noGrp="1"/>
          </p:cNvSpPr>
          <p:nvPr>
            <p:ph type="ctrTitle" hasCustomPrompt="1"/>
          </p:nvPr>
        </p:nvSpPr>
        <p:spPr>
          <a:xfrm>
            <a:off x="7834395" y="4087201"/>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43108" y="5568725"/>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6471"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158354811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52" t="14974" r="52" b="256"/>
          <a:stretch/>
        </p:blipFill>
        <p:spPr>
          <a:xfrm>
            <a:off x="0" y="-23854"/>
            <a:ext cx="12211086" cy="6909684"/>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a:stretch/>
        </p:blipFill>
        <p:spPr>
          <a:xfrm flipH="1">
            <a:off x="-1" y="-25879"/>
            <a:ext cx="7570047" cy="6924101"/>
          </a:xfrm>
          <a:prstGeom prst="rect">
            <a:avLst/>
          </a:prstGeom>
        </p:spPr>
      </p:pic>
      <p:sp>
        <p:nvSpPr>
          <p:cNvPr id="2" name="Title 1"/>
          <p:cNvSpPr>
            <a:spLocks noGrp="1"/>
          </p:cNvSpPr>
          <p:nvPr>
            <p:ph type="ctrTitle" hasCustomPrompt="1"/>
          </p:nvPr>
        </p:nvSpPr>
        <p:spPr>
          <a:xfrm>
            <a:off x="569958"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640" y="5343269"/>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flipH="1">
            <a:off x="9415414"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82522742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Title Slide">
    <p:bg>
      <p:bgRef idx="1001">
        <a:schemeClr val="bg1"/>
      </p:bgRef>
    </p:bg>
    <p:spTree>
      <p:nvGrpSpPr>
        <p:cNvPr id="1" name=""/>
        <p:cNvGrpSpPr/>
        <p:nvPr/>
      </p:nvGrpSpPr>
      <p:grpSpPr>
        <a:xfrm>
          <a:off x="0" y="0"/>
          <a:ext cx="0" cy="0"/>
          <a:chOff x="0" y="0"/>
          <a:chExt cx="0" cy="0"/>
        </a:xfrm>
      </p:grpSpPr>
      <p:grpSp>
        <p:nvGrpSpPr>
          <p:cNvPr id="7" name="Group 6"/>
          <p:cNvGrpSpPr/>
          <p:nvPr userDrawn="1"/>
        </p:nvGrpSpPr>
        <p:grpSpPr>
          <a:xfrm>
            <a:off x="-228600" y="-1790700"/>
            <a:ext cx="14277041" cy="9139266"/>
            <a:chOff x="-502919" y="-1786595"/>
            <a:chExt cx="15041380" cy="9628548"/>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95028"/>
            <a:stretch/>
          </p:blipFill>
          <p:spPr>
            <a:xfrm>
              <a:off x="-502919" y="-1786595"/>
              <a:ext cx="718124" cy="9628547"/>
            </a:xfrm>
            <a:prstGeom prst="rect">
              <a:avLst/>
            </a:prstGeom>
          </p:spPr>
        </p:pic>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640" y="-1786594"/>
              <a:ext cx="14442821" cy="9628547"/>
            </a:xfrm>
            <a:prstGeom prst="rect">
              <a:avLst/>
            </a:prstGeom>
          </p:spPr>
        </p:pic>
      </p:grpSp>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a:stretch/>
        </p:blipFill>
        <p:spPr>
          <a:xfrm flipH="1">
            <a:off x="0" y="0"/>
            <a:ext cx="7570047" cy="6924101"/>
          </a:xfrm>
          <a:prstGeom prst="rect">
            <a:avLst/>
          </a:prstGeom>
        </p:spPr>
      </p:pic>
      <p:sp>
        <p:nvSpPr>
          <p:cNvPr id="2" name="Title 1"/>
          <p:cNvSpPr>
            <a:spLocks noGrp="1"/>
          </p:cNvSpPr>
          <p:nvPr>
            <p:ph type="ctrTitle" hasCustomPrompt="1"/>
          </p:nvPr>
        </p:nvSpPr>
        <p:spPr>
          <a:xfrm>
            <a:off x="569958"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640" y="5343269"/>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flipH="1">
            <a:off x="9415414"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17521994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_Title Slide">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9227" t="29394" r="8731" b="816"/>
          <a:stretch/>
        </p:blipFill>
        <p:spPr>
          <a:xfrm>
            <a:off x="0" y="-25400"/>
            <a:ext cx="12185650" cy="6908800"/>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r="4278"/>
          <a:stretch/>
        </p:blipFill>
        <p:spPr>
          <a:xfrm>
            <a:off x="4944112" y="-25879"/>
            <a:ext cx="7246196" cy="6924101"/>
          </a:xfrm>
          <a:prstGeom prst="rect">
            <a:avLst/>
          </a:prstGeom>
        </p:spPr>
      </p:pic>
      <p:sp>
        <p:nvSpPr>
          <p:cNvPr id="2" name="Title 1"/>
          <p:cNvSpPr>
            <a:spLocks noGrp="1"/>
          </p:cNvSpPr>
          <p:nvPr>
            <p:ph type="ctrTitle" hasCustomPrompt="1"/>
          </p:nvPr>
        </p:nvSpPr>
        <p:spPr>
          <a:xfrm>
            <a:off x="7625299"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50981" y="5343269"/>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48"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2842229616"/>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Title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2597" r="967" b="18814"/>
          <a:stretch/>
        </p:blipFill>
        <p:spPr>
          <a:xfrm>
            <a:off x="-25400" y="-25879"/>
            <a:ext cx="12223750" cy="6877529"/>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r="4278"/>
          <a:stretch/>
        </p:blipFill>
        <p:spPr>
          <a:xfrm>
            <a:off x="4944112" y="-25879"/>
            <a:ext cx="7246196" cy="6924101"/>
          </a:xfrm>
          <a:prstGeom prst="rect">
            <a:avLst/>
          </a:prstGeom>
        </p:spPr>
      </p:pic>
      <p:sp>
        <p:nvSpPr>
          <p:cNvPr id="2" name="Title 1"/>
          <p:cNvSpPr>
            <a:spLocks noGrp="1"/>
          </p:cNvSpPr>
          <p:nvPr>
            <p:ph type="ctrTitle" hasCustomPrompt="1"/>
          </p:nvPr>
        </p:nvSpPr>
        <p:spPr>
          <a:xfrm>
            <a:off x="7625299"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50981" y="5343269"/>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48"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19280398"/>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ory page">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3" name="Group 2"/>
          <p:cNvGrpSpPr/>
          <p:nvPr userDrawn="1"/>
        </p:nvGrpSpPr>
        <p:grpSpPr>
          <a:xfrm>
            <a:off x="9032041" y="6343952"/>
            <a:ext cx="928895" cy="310670"/>
            <a:chOff x="6015747" y="6382235"/>
            <a:chExt cx="928894" cy="310670"/>
          </a:xfrm>
        </p:grpSpPr>
        <p:pic>
          <p:nvPicPr>
            <p:cNvPr id="4" name="Picture 3"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5" name="Picture 4"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6" name="Picture 5"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pic>
        <p:nvPicPr>
          <p:cNvPr id="8" name="Picture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cxnSp>
        <p:nvCxnSpPr>
          <p:cNvPr id="10" name="Straight Connector 9"/>
          <p:cNvCxnSpPr/>
          <p:nvPr userDrawn="1"/>
        </p:nvCxnSpPr>
        <p:spPr>
          <a:xfrm>
            <a:off x="537083" y="1697714"/>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12" name="TextBox 11"/>
          <p:cNvSpPr txBox="1"/>
          <p:nvPr userDrawn="1"/>
        </p:nvSpPr>
        <p:spPr>
          <a:xfrm>
            <a:off x="429745" y="275690"/>
            <a:ext cx="6262783" cy="1323439"/>
          </a:xfrm>
          <a:prstGeom prst="rect">
            <a:avLst/>
          </a:prstGeom>
          <a:noFill/>
        </p:spPr>
        <p:txBody>
          <a:bodyPr wrap="square" rtlCol="0">
            <a:spAutoFit/>
          </a:bodyPr>
          <a:lstStyle/>
          <a:p>
            <a:r>
              <a:rPr lang="en-US" sz="4000" b="1" kern="1200" dirty="0">
                <a:solidFill>
                  <a:schemeClr val="tx1"/>
                </a:solidFill>
                <a:effectLst/>
                <a:latin typeface="+mn-lt"/>
                <a:ea typeface="+mn-ea"/>
                <a:cs typeface="+mn-cs"/>
              </a:rPr>
              <a:t>AGRICULTURE IS THE </a:t>
            </a:r>
            <a:br>
              <a:rPr lang="en-US" sz="4000" b="1" kern="1200" dirty="0">
                <a:solidFill>
                  <a:schemeClr val="tx1"/>
                </a:solidFill>
                <a:effectLst/>
                <a:latin typeface="+mn-lt"/>
                <a:ea typeface="+mn-ea"/>
                <a:cs typeface="+mn-cs"/>
              </a:rPr>
            </a:br>
            <a:r>
              <a:rPr lang="en-US" sz="4000" b="1" kern="1200" dirty="0">
                <a:solidFill>
                  <a:schemeClr val="tx1"/>
                </a:solidFill>
                <a:effectLst/>
                <a:latin typeface="+mn-lt"/>
                <a:ea typeface="+mn-ea"/>
                <a:cs typeface="+mn-cs"/>
              </a:rPr>
              <a:t>BACKBONE OF AFRICA.</a:t>
            </a:r>
            <a:endParaRPr lang="en-US" sz="1800" kern="1200" dirty="0">
              <a:solidFill>
                <a:schemeClr val="tx1"/>
              </a:solidFill>
              <a:effectLst/>
              <a:latin typeface="+mn-lt"/>
              <a:ea typeface="+mn-ea"/>
              <a:cs typeface="+mn-cs"/>
            </a:endParaRPr>
          </a:p>
        </p:txBody>
      </p:sp>
      <p:pic>
        <p:nvPicPr>
          <p:cNvPr id="15" name="Picture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471579" y="4171156"/>
            <a:ext cx="720000" cy="720000"/>
          </a:xfrm>
          <a:prstGeom prst="rect">
            <a:avLst/>
          </a:prstGeom>
        </p:spPr>
      </p:pic>
      <p:pic>
        <p:nvPicPr>
          <p:cNvPr id="16" name="Picture 15"/>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471579" y="2028842"/>
            <a:ext cx="720000" cy="720000"/>
          </a:xfrm>
          <a:prstGeom prst="rect">
            <a:avLst/>
          </a:prstGeom>
        </p:spPr>
      </p:pic>
      <p:pic>
        <p:nvPicPr>
          <p:cNvPr id="17" name="Picture 1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71579" y="3097842"/>
            <a:ext cx="720000" cy="720000"/>
          </a:xfrm>
          <a:prstGeom prst="rect">
            <a:avLst/>
          </a:prstGeom>
        </p:spPr>
      </p:pic>
      <p:cxnSp>
        <p:nvCxnSpPr>
          <p:cNvPr id="22" name="Straight Connector 21"/>
          <p:cNvCxnSpPr/>
          <p:nvPr userDrawn="1"/>
        </p:nvCxnSpPr>
        <p:spPr>
          <a:xfrm>
            <a:off x="6192976" y="1944602"/>
            <a:ext cx="0" cy="3631816"/>
          </a:xfrm>
          <a:prstGeom prst="line">
            <a:avLst/>
          </a:prstGeom>
          <a:ln>
            <a:solidFill>
              <a:schemeClr val="tx1"/>
            </a:solidFill>
            <a:prstDash val="solid"/>
          </a:ln>
        </p:spPr>
        <p:style>
          <a:lnRef idx="1">
            <a:schemeClr val="dk1"/>
          </a:lnRef>
          <a:fillRef idx="0">
            <a:schemeClr val="dk1"/>
          </a:fillRef>
          <a:effectRef idx="0">
            <a:schemeClr val="dk1"/>
          </a:effectRef>
          <a:fontRef idx="minor">
            <a:schemeClr val="tx1"/>
          </a:fontRef>
        </p:style>
      </p:cxnSp>
      <p:sp>
        <p:nvSpPr>
          <p:cNvPr id="23" name="Content Placeholder 2"/>
          <p:cNvSpPr>
            <a:spLocks noGrp="1"/>
          </p:cNvSpPr>
          <p:nvPr>
            <p:ph idx="1" hasCustomPrompt="1"/>
          </p:nvPr>
        </p:nvSpPr>
        <p:spPr>
          <a:xfrm>
            <a:off x="537083" y="1944602"/>
            <a:ext cx="5377287" cy="4006361"/>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400"/>
            </a:lvl1pPr>
            <a:lvl2pPr>
              <a:defRPr sz="2200"/>
            </a:lvl2pPr>
            <a:lvl3pPr>
              <a:defRPr sz="2000"/>
            </a:lvl3pPr>
            <a:lvl4pPr>
              <a:defRPr sz="1800"/>
            </a:lvl4pPr>
            <a:lvl5pPr>
              <a:defRPr sz="1600"/>
            </a:lvl5pPr>
          </a:lstStyle>
          <a:p>
            <a:pPr lvl="0"/>
            <a:r>
              <a:rPr lang="en-US" sz="2800" b="0" i="0" kern="1200" dirty="0">
                <a:solidFill>
                  <a:schemeClr val="tx1"/>
                </a:solidFill>
                <a:effectLst/>
                <a:latin typeface="+mn-lt"/>
                <a:ea typeface="+mn-ea"/>
                <a:cs typeface="+mn-cs"/>
              </a:rPr>
              <a:t>We are a leading NGO </a:t>
            </a:r>
            <a:r>
              <a:rPr lang="en-US" sz="2800" b="0" i="0" kern="1200" dirty="0" err="1">
                <a:solidFill>
                  <a:schemeClr val="tx1"/>
                </a:solidFill>
                <a:effectLst/>
                <a:latin typeface="+mn-lt"/>
                <a:ea typeface="+mn-ea"/>
                <a:cs typeface="+mn-cs"/>
              </a:rPr>
              <a:t>specialising</a:t>
            </a:r>
            <a:r>
              <a:rPr lang="en-US" sz="2800" b="0" i="0" kern="1200" dirty="0">
                <a:solidFill>
                  <a:schemeClr val="tx1"/>
                </a:solidFill>
                <a:effectLst/>
                <a:latin typeface="+mn-lt"/>
                <a:ea typeface="+mn-ea"/>
                <a:cs typeface="+mn-cs"/>
              </a:rPr>
              <a:t> in growing agriculture, protecting the environment and developing businesses in rural Africa. </a:t>
            </a:r>
            <a:br>
              <a:rPr lang="en-US" sz="2800" b="0" i="0" kern="1200" dirty="0">
                <a:solidFill>
                  <a:schemeClr val="tx1"/>
                </a:solidFill>
                <a:effectLst/>
                <a:latin typeface="+mn-lt"/>
                <a:ea typeface="+mn-ea"/>
                <a:cs typeface="+mn-cs"/>
              </a:rPr>
            </a:br>
            <a:r>
              <a:rPr lang="en-US" sz="2800" b="0" i="0" kern="1200" dirty="0">
                <a:solidFill>
                  <a:schemeClr val="tx1"/>
                </a:solidFill>
                <a:effectLst/>
                <a:latin typeface="+mn-lt"/>
                <a:ea typeface="+mn-ea"/>
                <a:cs typeface="+mn-cs"/>
              </a:rPr>
              <a:t>We help farmers grow more,</a:t>
            </a:r>
            <a:r>
              <a:rPr lang="en-US" sz="2800" b="0" i="0" kern="1200" baseline="0" dirty="0">
                <a:solidFill>
                  <a:schemeClr val="tx1"/>
                </a:solidFill>
                <a:effectLst/>
                <a:latin typeface="+mn-lt"/>
                <a:ea typeface="+mn-ea"/>
                <a:cs typeface="+mn-cs"/>
              </a:rPr>
              <a:t> </a:t>
            </a:r>
            <a:br>
              <a:rPr lang="en-US" sz="2800" b="0" i="0" kern="1200" baseline="0" dirty="0">
                <a:solidFill>
                  <a:schemeClr val="tx1"/>
                </a:solidFill>
                <a:effectLst/>
                <a:latin typeface="+mn-lt"/>
                <a:ea typeface="+mn-ea"/>
                <a:cs typeface="+mn-cs"/>
              </a:rPr>
            </a:br>
            <a:r>
              <a:rPr lang="en-US" sz="2800" b="0" i="0" kern="1200" dirty="0">
                <a:solidFill>
                  <a:schemeClr val="tx1"/>
                </a:solidFill>
                <a:effectLst/>
                <a:latin typeface="+mn-lt"/>
                <a:ea typeface="+mn-ea"/>
                <a:cs typeface="+mn-cs"/>
              </a:rPr>
              <a:t>sell more and sell for more, </a:t>
            </a:r>
            <a:br>
              <a:rPr lang="en-US" sz="2800" b="0" i="0" kern="1200" dirty="0">
                <a:solidFill>
                  <a:schemeClr val="tx1"/>
                </a:solidFill>
                <a:effectLst/>
                <a:latin typeface="+mn-lt"/>
                <a:ea typeface="+mn-ea"/>
                <a:cs typeface="+mn-cs"/>
              </a:rPr>
            </a:br>
            <a:r>
              <a:rPr lang="en-US" sz="2800" b="0" i="0" kern="1200" dirty="0">
                <a:solidFill>
                  <a:schemeClr val="tx1"/>
                </a:solidFill>
                <a:effectLst/>
                <a:latin typeface="+mn-lt"/>
                <a:ea typeface="+mn-ea"/>
                <a:cs typeface="+mn-cs"/>
              </a:rPr>
              <a:t>while protecting the environment for years to come.</a:t>
            </a:r>
            <a:endParaRPr lang="en-US" dirty="0"/>
          </a:p>
        </p:txBody>
      </p:sp>
      <p:sp>
        <p:nvSpPr>
          <p:cNvPr id="25" name="Content Placeholder 2"/>
          <p:cNvSpPr>
            <a:spLocks noGrp="1"/>
          </p:cNvSpPr>
          <p:nvPr>
            <p:ph idx="10" hasCustomPrompt="1"/>
          </p:nvPr>
        </p:nvSpPr>
        <p:spPr>
          <a:xfrm>
            <a:off x="7549441" y="3096716"/>
            <a:ext cx="3586537" cy="1007084"/>
          </a:xfrm>
        </p:spPr>
        <p:txBody>
          <a:bodyPr lIns="0"/>
          <a:lstStyle>
            <a:lvl1pPr marL="0" marR="0" indent="0" algn="l" defTabSz="457167" rtl="0" eaLnBrk="1" fontAlgn="auto" latinLnBrk="0" hangingPunct="1">
              <a:lnSpc>
                <a:spcPct val="100000"/>
              </a:lnSpc>
              <a:spcBef>
                <a:spcPct val="20000"/>
              </a:spcBef>
              <a:spcAft>
                <a:spcPts val="0"/>
              </a:spcAft>
              <a:buClrTx/>
              <a:buSzTx/>
              <a:buFont typeface="Arial"/>
              <a:buNone/>
              <a:tabLst/>
              <a:defRPr sz="1600"/>
            </a:lvl1pPr>
            <a:lvl2pPr>
              <a:defRPr sz="2200"/>
            </a:lvl2pPr>
            <a:lvl3pPr>
              <a:defRPr sz="2000"/>
            </a:lvl3pPr>
            <a:lvl4pPr>
              <a:defRPr sz="1800"/>
            </a:lvl4pPr>
            <a:lvl5pPr>
              <a:defRPr sz="1600"/>
            </a:lvl5pPr>
          </a:lstStyle>
          <a:p>
            <a:r>
              <a:rPr lang="en-US" sz="1800" b="1" kern="1200" dirty="0">
                <a:solidFill>
                  <a:schemeClr val="tx1"/>
                </a:solidFill>
                <a:effectLst/>
                <a:latin typeface="+mn-lt"/>
                <a:ea typeface="+mn-ea"/>
                <a:cs typeface="+mn-cs"/>
              </a:rPr>
              <a:t>ENVIRONMENT</a:t>
            </a:r>
            <a:r>
              <a:rPr lang="en-US" sz="1800" b="0" kern="1200" dirty="0">
                <a:solidFill>
                  <a:schemeClr val="tx1"/>
                </a:solidFill>
                <a:effectLst/>
                <a:latin typeface="+mn-lt"/>
                <a:ea typeface="+mn-ea"/>
                <a:cs typeface="+mn-cs"/>
              </a:rPr>
              <a:t/>
            </a:r>
            <a:br>
              <a:rPr lang="en-US" sz="1800" b="0"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Safeguarding the environment </a:t>
            </a:r>
            <a:br>
              <a:rPr lang="en-US" sz="1800"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for years to come.</a:t>
            </a:r>
          </a:p>
        </p:txBody>
      </p:sp>
      <p:sp>
        <p:nvSpPr>
          <p:cNvPr id="26" name="Content Placeholder 2"/>
          <p:cNvSpPr>
            <a:spLocks noGrp="1"/>
          </p:cNvSpPr>
          <p:nvPr>
            <p:ph idx="11" hasCustomPrompt="1"/>
          </p:nvPr>
        </p:nvSpPr>
        <p:spPr>
          <a:xfrm>
            <a:off x="7549440" y="2028842"/>
            <a:ext cx="3586537" cy="1007084"/>
          </a:xfrm>
        </p:spPr>
        <p:txBody>
          <a:bodyPr lIns="0">
            <a:normAutofit/>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1600"/>
            </a:lvl1pPr>
            <a:lvl2pPr>
              <a:defRPr sz="2200"/>
            </a:lvl2pPr>
            <a:lvl3pPr>
              <a:defRPr sz="2000"/>
            </a:lvl3pPr>
            <a:lvl4pPr>
              <a:defRPr sz="1800"/>
            </a:lvl4pPr>
            <a:lvl5pPr>
              <a:defRPr sz="1600"/>
            </a:lvl5pPr>
          </a:lstStyle>
          <a:p>
            <a:r>
              <a:rPr lang="en-US" sz="1800" b="1" kern="1200" dirty="0">
                <a:solidFill>
                  <a:schemeClr val="tx1"/>
                </a:solidFill>
                <a:effectLst/>
                <a:latin typeface="+mn-lt"/>
                <a:ea typeface="+mn-ea"/>
                <a:cs typeface="+mn-cs"/>
              </a:rPr>
              <a:t>AGRICULTURE</a:t>
            </a:r>
            <a:r>
              <a:rPr lang="en-US" sz="1800" b="0" kern="1200" dirty="0">
                <a:solidFill>
                  <a:schemeClr val="tx1"/>
                </a:solidFill>
                <a:effectLst/>
                <a:latin typeface="+mn-lt"/>
                <a:ea typeface="+mn-ea"/>
                <a:cs typeface="+mn-cs"/>
              </a:rPr>
              <a:t/>
            </a:r>
            <a:br>
              <a:rPr lang="en-US" sz="1800" b="0"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Developing agricultural expertise for long-term change.</a:t>
            </a:r>
          </a:p>
        </p:txBody>
      </p:sp>
      <p:sp>
        <p:nvSpPr>
          <p:cNvPr id="27" name="Content Placeholder 2"/>
          <p:cNvSpPr>
            <a:spLocks noGrp="1"/>
          </p:cNvSpPr>
          <p:nvPr>
            <p:ph idx="12" hasCustomPrompt="1"/>
          </p:nvPr>
        </p:nvSpPr>
        <p:spPr>
          <a:xfrm>
            <a:off x="7558983" y="4152904"/>
            <a:ext cx="4142314" cy="1007084"/>
          </a:xfrm>
        </p:spPr>
        <p:txBody>
          <a:bodyPr lIns="0">
            <a:normAutofit/>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1600"/>
            </a:lvl1pPr>
            <a:lvl2pPr>
              <a:defRPr sz="2200"/>
            </a:lvl2pPr>
            <a:lvl3pPr>
              <a:defRPr sz="2000"/>
            </a:lvl3pPr>
            <a:lvl4pPr>
              <a:defRPr sz="1800"/>
            </a:lvl4pPr>
            <a:lvl5pPr>
              <a:defRPr sz="1600"/>
            </a:lvl5pPr>
          </a:lstStyle>
          <a:p>
            <a:r>
              <a:rPr lang="en-US" sz="1800" b="1" kern="1200" dirty="0">
                <a:solidFill>
                  <a:schemeClr val="tx1"/>
                </a:solidFill>
                <a:effectLst/>
                <a:latin typeface="+mn-lt"/>
                <a:ea typeface="+mn-ea"/>
                <a:cs typeface="+mn-cs"/>
              </a:rPr>
              <a:t>BUSINESS</a:t>
            </a:r>
            <a:r>
              <a:rPr lang="en-US" sz="1800" b="0" kern="1200" dirty="0">
                <a:solidFill>
                  <a:schemeClr val="tx1"/>
                </a:solidFill>
                <a:effectLst/>
                <a:latin typeface="+mn-lt"/>
                <a:ea typeface="+mn-ea"/>
                <a:cs typeface="+mn-cs"/>
              </a:rPr>
              <a:t/>
            </a:r>
            <a:br>
              <a:rPr lang="en-US" sz="1800" b="0"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Boosting business to drive prosperity.</a:t>
            </a:r>
          </a:p>
        </p:txBody>
      </p:sp>
      <p:sp>
        <p:nvSpPr>
          <p:cNvPr id="9" name="Footer Placeholder 8"/>
          <p:cNvSpPr>
            <a:spLocks noGrp="1"/>
          </p:cNvSpPr>
          <p:nvPr>
            <p:ph type="ftr" sz="quarter" idx="13"/>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1979041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roductory page_2">
    <p:spTree>
      <p:nvGrpSpPr>
        <p:cNvPr id="1" name=""/>
        <p:cNvGrpSpPr/>
        <p:nvPr/>
      </p:nvGrpSpPr>
      <p:grpSpPr>
        <a:xfrm>
          <a:off x="0" y="0"/>
          <a:ext cx="0" cy="0"/>
          <a:chOff x="0" y="0"/>
          <a:chExt cx="0" cy="0"/>
        </a:xfrm>
      </p:grpSpPr>
      <p:grpSp>
        <p:nvGrpSpPr>
          <p:cNvPr id="3" name="Group 2"/>
          <p:cNvGrpSpPr/>
          <p:nvPr userDrawn="1"/>
        </p:nvGrpSpPr>
        <p:grpSpPr>
          <a:xfrm>
            <a:off x="9032041" y="6343952"/>
            <a:ext cx="928895" cy="310670"/>
            <a:chOff x="6015747" y="6382235"/>
            <a:chExt cx="928894" cy="310670"/>
          </a:xfrm>
        </p:grpSpPr>
        <p:pic>
          <p:nvPicPr>
            <p:cNvPr id="4" name="Picture 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5" name="Picture 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6" name="Picture 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cxnSp>
        <p:nvCxnSpPr>
          <p:cNvPr id="10" name="Straight Connector 9"/>
          <p:cNvCxnSpPr/>
          <p:nvPr userDrawn="1"/>
        </p:nvCxnSpPr>
        <p:spPr>
          <a:xfrm>
            <a:off x="537083" y="1697714"/>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12" name="TextBox 11"/>
          <p:cNvSpPr txBox="1"/>
          <p:nvPr userDrawn="1"/>
        </p:nvSpPr>
        <p:spPr>
          <a:xfrm>
            <a:off x="429745" y="275690"/>
            <a:ext cx="6262783" cy="1323439"/>
          </a:xfrm>
          <a:prstGeom prst="rect">
            <a:avLst/>
          </a:prstGeom>
          <a:noFill/>
        </p:spPr>
        <p:txBody>
          <a:bodyPr wrap="square" rtlCol="0">
            <a:spAutoFit/>
          </a:bodyPr>
          <a:lstStyle/>
          <a:p>
            <a:r>
              <a:rPr lang="en-US" sz="4000" b="1" kern="1200" dirty="0">
                <a:solidFill>
                  <a:schemeClr val="tx1"/>
                </a:solidFill>
                <a:effectLst/>
                <a:latin typeface="+mn-lt"/>
                <a:ea typeface="+mn-ea"/>
                <a:cs typeface="+mn-cs"/>
              </a:rPr>
              <a:t>TACKLING</a:t>
            </a:r>
            <a:r>
              <a:rPr lang="en-US" sz="4000" b="1" kern="1200" baseline="0" dirty="0">
                <a:solidFill>
                  <a:schemeClr val="tx1"/>
                </a:solidFill>
                <a:effectLst/>
                <a:latin typeface="+mn-lt"/>
                <a:ea typeface="+mn-ea"/>
                <a:cs typeface="+mn-cs"/>
              </a:rPr>
              <a:t> POVERTY HEAD ON. </a:t>
            </a:r>
            <a:endParaRPr lang="en-US" sz="1800" kern="1200" dirty="0">
              <a:solidFill>
                <a:schemeClr val="tx1"/>
              </a:solidFill>
              <a:effectLst/>
              <a:latin typeface="+mn-lt"/>
              <a:ea typeface="+mn-ea"/>
              <a:cs typeface="+mn-cs"/>
            </a:endParaRPr>
          </a:p>
        </p:txBody>
      </p:sp>
      <p:sp>
        <p:nvSpPr>
          <p:cNvPr id="14" name="TextBox 13"/>
          <p:cNvSpPr txBox="1"/>
          <p:nvPr userDrawn="1"/>
        </p:nvSpPr>
        <p:spPr>
          <a:xfrm>
            <a:off x="6467566" y="1954295"/>
            <a:ext cx="5326020" cy="1431161"/>
          </a:xfrm>
          <a:prstGeom prst="rect">
            <a:avLst/>
          </a:prstGeom>
          <a:noFill/>
        </p:spPr>
        <p:txBody>
          <a:bodyPr wrap="square" lIns="0" tIns="0" rtlCol="0">
            <a:spAutoFit/>
          </a:bodyPr>
          <a:lstStyle/>
          <a:p>
            <a:r>
              <a:rPr lang="en-US" sz="1800" b="0" i="0" kern="1200" dirty="0">
                <a:solidFill>
                  <a:schemeClr val="tx1"/>
                </a:solidFill>
                <a:effectLst/>
                <a:latin typeface="+mn-lt"/>
                <a:ea typeface="+mn-ea"/>
                <a:cs typeface="+mn-cs"/>
              </a:rPr>
              <a:t>Almost half of the world’s extreme poor live in sub-Saharan Africa. We tackle the three big challenges trapping people in rural Africa in poverty:</a:t>
            </a:r>
          </a:p>
          <a:p>
            <a:r>
              <a:rPr lang="en-US" sz="1800" kern="1200" dirty="0">
                <a:solidFill>
                  <a:schemeClr val="tx1"/>
                </a:solidFill>
                <a:effectLst/>
                <a:latin typeface="+mn-lt"/>
                <a:ea typeface="+mn-ea"/>
                <a:cs typeface="+mn-cs"/>
              </a:rPr>
              <a:t/>
            </a:r>
            <a:br>
              <a:rPr lang="en-US" sz="1800" kern="1200" dirty="0">
                <a:solidFill>
                  <a:schemeClr val="tx1"/>
                </a:solidFill>
                <a:effectLst/>
                <a:latin typeface="+mn-lt"/>
                <a:ea typeface="+mn-ea"/>
                <a:cs typeface="+mn-cs"/>
              </a:rPr>
            </a:br>
            <a:endParaRPr lang="en-US" sz="1800" kern="1200" dirty="0">
              <a:solidFill>
                <a:schemeClr val="tx1"/>
              </a:solidFill>
              <a:effectLst/>
              <a:latin typeface="+mn-lt"/>
              <a:ea typeface="+mn-ea"/>
              <a:cs typeface="+mn-cs"/>
            </a:endParaRPr>
          </a:p>
        </p:txBody>
      </p:sp>
      <p:pic>
        <p:nvPicPr>
          <p:cNvPr id="15" name="Picture 1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585516" y="5383688"/>
            <a:ext cx="720000" cy="720000"/>
          </a:xfrm>
          <a:prstGeom prst="rect">
            <a:avLst/>
          </a:prstGeom>
        </p:spPr>
      </p:pic>
      <p:pic>
        <p:nvPicPr>
          <p:cNvPr id="16" name="Picture 1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585516" y="3093719"/>
            <a:ext cx="720000" cy="720000"/>
          </a:xfrm>
          <a:prstGeom prst="rect">
            <a:avLst/>
          </a:prstGeom>
        </p:spPr>
      </p:pic>
      <p:pic>
        <p:nvPicPr>
          <p:cNvPr id="17" name="Picture 16"/>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585516" y="4157620"/>
            <a:ext cx="720000" cy="720000"/>
          </a:xfrm>
          <a:prstGeom prst="rect">
            <a:avLst/>
          </a:prstGeom>
        </p:spPr>
      </p:pic>
      <p:sp>
        <p:nvSpPr>
          <p:cNvPr id="18" name="TextBox 17"/>
          <p:cNvSpPr txBox="1"/>
          <p:nvPr userDrawn="1"/>
        </p:nvSpPr>
        <p:spPr>
          <a:xfrm>
            <a:off x="7470185" y="5419972"/>
            <a:ext cx="7906703" cy="877163"/>
          </a:xfrm>
          <a:prstGeom prst="rect">
            <a:avLst/>
          </a:prstGeom>
          <a:noFill/>
        </p:spPr>
        <p:txBody>
          <a:bodyPr wrap="square" tIns="0" rtlCol="0">
            <a:spAutoFit/>
          </a:bodyPr>
          <a:lstStyle/>
          <a:p>
            <a:r>
              <a:rPr lang="en-US" sz="1800" b="1" kern="1200" dirty="0">
                <a:solidFill>
                  <a:schemeClr val="tx1"/>
                </a:solidFill>
                <a:effectLst/>
                <a:latin typeface="+mn-lt"/>
                <a:ea typeface="+mn-ea"/>
                <a:cs typeface="+mn-cs"/>
              </a:rPr>
              <a:t>BUSINESS</a:t>
            </a:r>
            <a:endParaRPr lang="en-US" sz="1800" kern="1200" dirty="0">
              <a:solidFill>
                <a:schemeClr val="tx1"/>
              </a:solidFill>
              <a:effectLst/>
              <a:latin typeface="+mn-lt"/>
              <a:ea typeface="+mn-ea"/>
              <a:cs typeface="+mn-cs"/>
            </a:endParaRPr>
          </a:p>
          <a:p>
            <a:r>
              <a:rPr lang="en-US" sz="1800" b="0" i="0" kern="1200" dirty="0">
                <a:solidFill>
                  <a:schemeClr val="tx1"/>
                </a:solidFill>
                <a:effectLst/>
                <a:latin typeface="+mn-lt"/>
                <a:ea typeface="+mn-ea"/>
                <a:cs typeface="+mn-cs"/>
              </a:rPr>
              <a:t>Only 1.7% of the world’s exports </a:t>
            </a:r>
            <a:br>
              <a:rPr lang="en-US" sz="1800" b="0" i="0" kern="1200" dirty="0">
                <a:solidFill>
                  <a:schemeClr val="tx1"/>
                </a:solidFill>
                <a:effectLst/>
                <a:latin typeface="+mn-lt"/>
                <a:ea typeface="+mn-ea"/>
                <a:cs typeface="+mn-cs"/>
              </a:rPr>
            </a:br>
            <a:r>
              <a:rPr lang="en-US" sz="1800" b="0" i="0" kern="1200" dirty="0">
                <a:solidFill>
                  <a:schemeClr val="tx1"/>
                </a:solidFill>
                <a:effectLst/>
                <a:latin typeface="+mn-lt"/>
                <a:ea typeface="+mn-ea"/>
                <a:cs typeface="+mn-cs"/>
              </a:rPr>
              <a:t>originate from sub-Saharan Africa.</a:t>
            </a:r>
          </a:p>
        </p:txBody>
      </p:sp>
      <p:sp>
        <p:nvSpPr>
          <p:cNvPr id="19" name="TextBox 18"/>
          <p:cNvSpPr txBox="1"/>
          <p:nvPr userDrawn="1"/>
        </p:nvSpPr>
        <p:spPr>
          <a:xfrm>
            <a:off x="7485425" y="3098641"/>
            <a:ext cx="7906703" cy="877163"/>
          </a:xfrm>
          <a:prstGeom prst="rect">
            <a:avLst/>
          </a:prstGeom>
          <a:noFill/>
        </p:spPr>
        <p:txBody>
          <a:bodyPr wrap="square" tIns="0" rtlCol="0">
            <a:spAutoFit/>
          </a:bodyPr>
          <a:lstStyle/>
          <a:p>
            <a:r>
              <a:rPr lang="en-US" sz="1800" b="1" kern="1200" dirty="0">
                <a:solidFill>
                  <a:schemeClr val="tx1"/>
                </a:solidFill>
                <a:effectLst/>
                <a:latin typeface="+mn-lt"/>
                <a:ea typeface="+mn-ea"/>
                <a:cs typeface="+mn-cs"/>
              </a:rPr>
              <a:t>AGRICULTURE</a:t>
            </a:r>
            <a:endParaRPr lang="en-US" sz="1800" kern="1200" dirty="0">
              <a:solidFill>
                <a:schemeClr val="tx1"/>
              </a:solidFill>
              <a:effectLst/>
              <a:latin typeface="+mn-lt"/>
              <a:ea typeface="+mn-ea"/>
              <a:cs typeface="+mn-cs"/>
            </a:endParaRPr>
          </a:p>
          <a:p>
            <a:r>
              <a:rPr lang="en-US" sz="1800" b="0" i="0" kern="1200" dirty="0">
                <a:solidFill>
                  <a:schemeClr val="tx1"/>
                </a:solidFill>
                <a:effectLst/>
                <a:latin typeface="+mn-lt"/>
                <a:ea typeface="+mn-ea"/>
                <a:cs typeface="+mn-cs"/>
              </a:rPr>
              <a:t>Agricultural yields and profits </a:t>
            </a:r>
            <a:br>
              <a:rPr lang="en-US" sz="1800" b="0" i="0" kern="1200" dirty="0">
                <a:solidFill>
                  <a:schemeClr val="tx1"/>
                </a:solidFill>
                <a:effectLst/>
                <a:latin typeface="+mn-lt"/>
                <a:ea typeface="+mn-ea"/>
                <a:cs typeface="+mn-cs"/>
              </a:rPr>
            </a:br>
            <a:r>
              <a:rPr lang="en-US" sz="1800" b="0" i="0" kern="1200" dirty="0">
                <a:solidFill>
                  <a:schemeClr val="tx1"/>
                </a:solidFill>
                <a:effectLst/>
                <a:latin typeface="+mn-lt"/>
                <a:ea typeface="+mn-ea"/>
                <a:cs typeface="+mn-cs"/>
              </a:rPr>
              <a:t>are a fraction of their potential.</a:t>
            </a:r>
          </a:p>
        </p:txBody>
      </p:sp>
      <p:sp>
        <p:nvSpPr>
          <p:cNvPr id="20" name="TextBox 19"/>
          <p:cNvSpPr txBox="1"/>
          <p:nvPr userDrawn="1"/>
        </p:nvSpPr>
        <p:spPr>
          <a:xfrm>
            <a:off x="7485425" y="4157620"/>
            <a:ext cx="7906703" cy="1154162"/>
          </a:xfrm>
          <a:prstGeom prst="rect">
            <a:avLst/>
          </a:prstGeom>
          <a:noFill/>
        </p:spPr>
        <p:txBody>
          <a:bodyPr wrap="square" tIns="0" rtlCol="0">
            <a:spAutoFit/>
          </a:bodyPr>
          <a:lstStyle/>
          <a:p>
            <a:r>
              <a:rPr lang="en-US" sz="1800" b="1" kern="1200" dirty="0">
                <a:solidFill>
                  <a:schemeClr val="tx1"/>
                </a:solidFill>
                <a:effectLst/>
                <a:latin typeface="+mn-lt"/>
                <a:ea typeface="+mn-ea"/>
                <a:cs typeface="+mn-cs"/>
              </a:rPr>
              <a:t>ENVIRONMENT</a:t>
            </a:r>
            <a:endParaRPr lang="en-US" sz="1800" kern="1200" dirty="0">
              <a:solidFill>
                <a:schemeClr val="tx1"/>
              </a:solidFill>
              <a:effectLst/>
              <a:latin typeface="+mn-lt"/>
              <a:ea typeface="+mn-ea"/>
              <a:cs typeface="+mn-cs"/>
            </a:endParaRPr>
          </a:p>
          <a:p>
            <a:r>
              <a:rPr lang="en-US" sz="1800" b="0" i="0" kern="1200" dirty="0">
                <a:solidFill>
                  <a:schemeClr val="tx1"/>
                </a:solidFill>
                <a:effectLst/>
                <a:latin typeface="+mn-lt"/>
                <a:ea typeface="+mn-ea"/>
                <a:cs typeface="+mn-cs"/>
              </a:rPr>
              <a:t>Soil erosion, deforestation and </a:t>
            </a:r>
            <a:br>
              <a:rPr lang="en-US" sz="1800" b="0" i="0" kern="1200" dirty="0">
                <a:solidFill>
                  <a:schemeClr val="tx1"/>
                </a:solidFill>
                <a:effectLst/>
                <a:latin typeface="+mn-lt"/>
                <a:ea typeface="+mn-ea"/>
                <a:cs typeface="+mn-cs"/>
              </a:rPr>
            </a:br>
            <a:r>
              <a:rPr lang="en-US" sz="1800" b="0" i="0" kern="1200" dirty="0">
                <a:solidFill>
                  <a:schemeClr val="tx1"/>
                </a:solidFill>
                <a:effectLst/>
                <a:latin typeface="+mn-lt"/>
                <a:ea typeface="+mn-ea"/>
                <a:cs typeface="+mn-cs"/>
              </a:rPr>
              <a:t>destruction of grazing lands are </a:t>
            </a:r>
            <a:br>
              <a:rPr lang="en-US" sz="1800" b="0" i="0" kern="1200" dirty="0">
                <a:solidFill>
                  <a:schemeClr val="tx1"/>
                </a:solidFill>
                <a:effectLst/>
                <a:latin typeface="+mn-lt"/>
                <a:ea typeface="+mn-ea"/>
                <a:cs typeface="+mn-cs"/>
              </a:rPr>
            </a:br>
            <a:r>
              <a:rPr lang="en-US" sz="1800" b="0" i="0" kern="1200" dirty="0">
                <a:solidFill>
                  <a:schemeClr val="tx1"/>
                </a:solidFill>
                <a:effectLst/>
                <a:latin typeface="+mn-lt"/>
                <a:ea typeface="+mn-ea"/>
                <a:cs typeface="+mn-cs"/>
              </a:rPr>
              <a:t>threatening livelihoods.</a:t>
            </a:r>
          </a:p>
        </p:txBody>
      </p:sp>
      <p:cxnSp>
        <p:nvCxnSpPr>
          <p:cNvPr id="22" name="Straight Connector 21"/>
          <p:cNvCxnSpPr/>
          <p:nvPr userDrawn="1"/>
        </p:nvCxnSpPr>
        <p:spPr>
          <a:xfrm>
            <a:off x="6192976" y="1944602"/>
            <a:ext cx="0" cy="4283986"/>
          </a:xfrm>
          <a:prstGeom prst="line">
            <a:avLst/>
          </a:prstGeom>
          <a:ln>
            <a:solidFill>
              <a:schemeClr val="tx1"/>
            </a:solidFill>
            <a:prstDash val="solid"/>
          </a:ln>
        </p:spPr>
        <p:style>
          <a:lnRef idx="1">
            <a:schemeClr val="dk1"/>
          </a:lnRef>
          <a:fillRef idx="0">
            <a:schemeClr val="dk1"/>
          </a:fillRef>
          <a:effectRef idx="0">
            <a:schemeClr val="dk1"/>
          </a:effectRef>
          <a:fontRef idx="minor">
            <a:schemeClr val="tx1"/>
          </a:fontRef>
        </p:style>
      </p:cxnSp>
      <p:pic>
        <p:nvPicPr>
          <p:cNvPr id="9" name="Picture 8"/>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79099" y="1941411"/>
            <a:ext cx="4609847" cy="4727948"/>
          </a:xfrm>
          <a:prstGeom prst="rect">
            <a:avLst/>
          </a:prstGeom>
        </p:spPr>
      </p:pic>
      <p:pic>
        <p:nvPicPr>
          <p:cNvPr id="33" name="Picture 32"/>
          <p:cNvPicPr>
            <a:picLocks noChangeAspect="1"/>
          </p:cNvPicPr>
          <p:nvPr userDrawn="1"/>
        </p:nvPicPr>
        <p:blipFill>
          <a:blip r:embed="rId10" cstate="print">
            <a:alphaModFix/>
            <a:extLst>
              <a:ext uri="{28A0092B-C50C-407E-A947-70E740481C1C}">
                <a14:useLocalDpi xmlns:a14="http://schemas.microsoft.com/office/drawing/2010/main" val="0"/>
              </a:ext>
            </a:extLst>
          </a:blip>
          <a:stretch>
            <a:fillRect/>
          </a:stretch>
        </p:blipFill>
        <p:spPr>
          <a:xfrm flipV="1">
            <a:off x="-4775" y="1258824"/>
            <a:ext cx="5971032" cy="5599176"/>
          </a:xfrm>
          <a:prstGeom prst="rect">
            <a:avLst/>
          </a:prstGeom>
        </p:spPr>
      </p:pic>
      <p:sp>
        <p:nvSpPr>
          <p:cNvPr id="31" name="Footer Placeholder 30"/>
          <p:cNvSpPr>
            <a:spLocks noGrp="1"/>
          </p:cNvSpPr>
          <p:nvPr>
            <p:ph type="ftr" sz="quarter" idx="10"/>
          </p:nvPr>
        </p:nvSpPr>
        <p:spPr>
          <a:xfrm>
            <a:off x="4038600" y="6356350"/>
            <a:ext cx="4114800" cy="365125"/>
          </a:xfrm>
          <a:prstGeom prst="rect">
            <a:avLst/>
          </a:prstGeom>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alues page">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4" name="TextBox 3"/>
          <p:cNvSpPr txBox="1"/>
          <p:nvPr userDrawn="1"/>
        </p:nvSpPr>
        <p:spPr>
          <a:xfrm>
            <a:off x="537085" y="1208077"/>
            <a:ext cx="11103231" cy="6940361"/>
          </a:xfrm>
          <a:prstGeom prst="rect">
            <a:avLst/>
          </a:prstGeom>
          <a:noFill/>
        </p:spPr>
        <p:txBody>
          <a:bodyPr wrap="square" lIns="0" tIns="0" numCol="2" spcCol="180000" rtlCol="0">
            <a:spAutoFit/>
          </a:bodyPr>
          <a:lstStyle/>
          <a:p>
            <a:r>
              <a:rPr lang="en-US" sz="2800" b="1" dirty="0">
                <a:solidFill>
                  <a:schemeClr val="bg1"/>
                </a:solidFill>
                <a:effectLst/>
                <a:latin typeface="+mn-lt"/>
              </a:rPr>
              <a:t>EXPERT.</a:t>
            </a:r>
            <a:endParaRPr lang="en-US" sz="2800" dirty="0">
              <a:solidFill>
                <a:schemeClr val="bg1"/>
              </a:solidFill>
              <a:effectLst/>
              <a:latin typeface="+mn-lt"/>
            </a:endParaRPr>
          </a:p>
          <a:p>
            <a:r>
              <a:rPr lang="en-US" sz="2000" dirty="0">
                <a:solidFill>
                  <a:schemeClr val="bg1"/>
                </a:solidFill>
                <a:effectLst/>
                <a:latin typeface="+mn-lt"/>
              </a:rPr>
              <a:t>Deep expertise and insightful evidence-based solutions are at the heart of everything Farm Africa does.</a:t>
            </a:r>
          </a:p>
          <a:p>
            <a:endParaRPr lang="en-US" sz="2800" dirty="0">
              <a:solidFill>
                <a:schemeClr val="bg1"/>
              </a:solidFill>
              <a:effectLst/>
              <a:latin typeface="DIN" charset="0"/>
            </a:endParaRPr>
          </a:p>
          <a:p>
            <a:r>
              <a:rPr lang="en-US" sz="2800" b="1" dirty="0">
                <a:solidFill>
                  <a:schemeClr val="bg1"/>
                </a:solidFill>
                <a:effectLst/>
                <a:latin typeface="+mn-lt"/>
              </a:rPr>
              <a:t>GROUNDED.</a:t>
            </a:r>
            <a:endParaRPr lang="en-US" sz="2800" dirty="0">
              <a:solidFill>
                <a:schemeClr val="bg1"/>
              </a:solidFill>
              <a:effectLst/>
              <a:latin typeface="+mn-lt"/>
            </a:endParaRPr>
          </a:p>
          <a:p>
            <a:r>
              <a:rPr lang="en-US" sz="2000" dirty="0">
                <a:solidFill>
                  <a:schemeClr val="bg1"/>
                </a:solidFill>
                <a:effectLst/>
                <a:latin typeface="+mn-lt"/>
              </a:rPr>
              <a:t>Positive change starts with Africa’s </a:t>
            </a:r>
            <a:br>
              <a:rPr lang="en-US" sz="2000" dirty="0">
                <a:solidFill>
                  <a:schemeClr val="bg1"/>
                </a:solidFill>
                <a:effectLst/>
                <a:latin typeface="+mn-lt"/>
              </a:rPr>
            </a:br>
            <a:r>
              <a:rPr lang="en-US" sz="2000" dirty="0">
                <a:solidFill>
                  <a:schemeClr val="bg1"/>
                </a:solidFill>
                <a:effectLst/>
                <a:latin typeface="+mn-lt"/>
              </a:rPr>
              <a:t>people, so our experts work closely with </a:t>
            </a:r>
            <a:br>
              <a:rPr lang="en-US" sz="2000" dirty="0">
                <a:solidFill>
                  <a:schemeClr val="bg1"/>
                </a:solidFill>
                <a:effectLst/>
                <a:latin typeface="+mn-lt"/>
              </a:rPr>
            </a:br>
            <a:r>
              <a:rPr lang="en-US" sz="2000" dirty="0">
                <a:solidFill>
                  <a:schemeClr val="bg1"/>
                </a:solidFill>
                <a:effectLst/>
                <a:latin typeface="+mn-lt"/>
              </a:rPr>
              <a:t>local communities, engaging them in </a:t>
            </a:r>
          </a:p>
          <a:p>
            <a:r>
              <a:rPr lang="en-US" sz="2000" dirty="0">
                <a:solidFill>
                  <a:schemeClr val="bg1"/>
                </a:solidFill>
                <a:effectLst/>
                <a:latin typeface="+mn-lt"/>
              </a:rPr>
              <a:t>every level of decision-making.</a:t>
            </a:r>
          </a:p>
          <a:p>
            <a:endParaRPr lang="en-US" sz="2800" b="0" dirty="0">
              <a:solidFill>
                <a:schemeClr val="bg1"/>
              </a:solidFill>
              <a:effectLst/>
              <a:latin typeface="+mn-lt"/>
            </a:endParaRPr>
          </a:p>
          <a:p>
            <a:endParaRPr lang="en-US" sz="2800" b="0" dirty="0">
              <a:solidFill>
                <a:schemeClr val="bg1"/>
              </a:solidFill>
              <a:effectLst/>
              <a:latin typeface="+mn-lt"/>
            </a:endParaRPr>
          </a:p>
          <a:p>
            <a:endParaRPr lang="en-US" sz="2800" b="0" dirty="0">
              <a:solidFill>
                <a:schemeClr val="bg1"/>
              </a:solidFill>
              <a:effectLst/>
              <a:latin typeface="+mn-lt"/>
            </a:endParaRPr>
          </a:p>
          <a:p>
            <a:endParaRPr lang="en-US" sz="2800" b="0" dirty="0">
              <a:solidFill>
                <a:schemeClr val="bg1"/>
              </a:solidFill>
              <a:effectLst/>
              <a:latin typeface="+mn-lt"/>
            </a:endParaRPr>
          </a:p>
          <a:p>
            <a:endParaRPr lang="en-US" sz="2800" b="0" dirty="0">
              <a:solidFill>
                <a:schemeClr val="bg1"/>
              </a:solidFill>
              <a:effectLst/>
              <a:latin typeface="+mn-lt"/>
            </a:endParaRPr>
          </a:p>
          <a:p>
            <a:endParaRPr lang="en-US" sz="2800" b="0" dirty="0">
              <a:solidFill>
                <a:schemeClr val="bg1"/>
              </a:solidFill>
              <a:effectLst/>
              <a:latin typeface="+mn-lt"/>
            </a:endParaRPr>
          </a:p>
          <a:p>
            <a:endParaRPr lang="en-US" sz="2800" b="0" dirty="0">
              <a:solidFill>
                <a:schemeClr val="bg1"/>
              </a:solidFill>
              <a:effectLst/>
              <a:latin typeface="+mn-lt"/>
            </a:endParaRPr>
          </a:p>
          <a:p>
            <a:endParaRPr lang="en-US" sz="2800" b="0" dirty="0">
              <a:solidFill>
                <a:schemeClr val="bg1"/>
              </a:solidFill>
              <a:effectLst/>
              <a:latin typeface="+mn-lt"/>
            </a:endParaRPr>
          </a:p>
          <a:p>
            <a:r>
              <a:rPr lang="en-US" sz="2800" b="1" dirty="0">
                <a:solidFill>
                  <a:schemeClr val="bg1"/>
                </a:solidFill>
                <a:effectLst/>
                <a:latin typeface="+mn-lt"/>
              </a:rPr>
              <a:t>IMPACTFUL.</a:t>
            </a:r>
            <a:endParaRPr lang="en-US" sz="2800" dirty="0">
              <a:solidFill>
                <a:schemeClr val="bg1"/>
              </a:solidFill>
              <a:effectLst/>
              <a:latin typeface="+mn-lt"/>
            </a:endParaRPr>
          </a:p>
          <a:p>
            <a:r>
              <a:rPr lang="en-US" sz="2000" dirty="0">
                <a:solidFill>
                  <a:schemeClr val="bg1"/>
                </a:solidFill>
                <a:effectLst/>
                <a:latin typeface="+mn-lt"/>
              </a:rPr>
              <a:t>We take a long-term view so we can deliver lasting changes for farmers and their families.</a:t>
            </a:r>
          </a:p>
          <a:p>
            <a:pPr>
              <a:lnSpc>
                <a:spcPct val="150000"/>
              </a:lnSpc>
            </a:pPr>
            <a:r>
              <a:rPr lang="en-US" sz="3200" dirty="0">
                <a:solidFill>
                  <a:schemeClr val="bg1"/>
                </a:solidFill>
                <a:effectLst/>
                <a:latin typeface="+mn-lt"/>
              </a:rPr>
              <a:t> </a:t>
            </a:r>
            <a:endParaRPr lang="en-US" sz="2800" dirty="0">
              <a:solidFill>
                <a:schemeClr val="bg1"/>
              </a:solidFill>
              <a:effectLst/>
              <a:latin typeface="+mn-lt"/>
            </a:endParaRPr>
          </a:p>
          <a:p>
            <a:r>
              <a:rPr lang="en-US" sz="2800" b="1" dirty="0">
                <a:solidFill>
                  <a:schemeClr val="bg1"/>
                </a:solidFill>
                <a:effectLst/>
                <a:latin typeface="+mn-lt"/>
              </a:rPr>
              <a:t>BOLD.</a:t>
            </a:r>
            <a:endParaRPr lang="en-US" sz="2800" dirty="0">
              <a:solidFill>
                <a:schemeClr val="bg1"/>
              </a:solidFill>
              <a:effectLst/>
              <a:latin typeface="+mn-lt"/>
            </a:endParaRPr>
          </a:p>
          <a:p>
            <a:r>
              <a:rPr lang="en-US" sz="2000" dirty="0">
                <a:solidFill>
                  <a:schemeClr val="bg1"/>
                </a:solidFill>
                <a:effectLst/>
                <a:latin typeface="+mn-lt"/>
              </a:rPr>
              <a:t>We model innovative new approaches </a:t>
            </a:r>
            <a:br>
              <a:rPr lang="en-US" sz="2000" dirty="0">
                <a:solidFill>
                  <a:schemeClr val="bg1"/>
                </a:solidFill>
                <a:effectLst/>
                <a:latin typeface="+mn-lt"/>
              </a:rPr>
            </a:br>
            <a:r>
              <a:rPr lang="en-US" sz="2000" dirty="0">
                <a:solidFill>
                  <a:schemeClr val="bg1"/>
                </a:solidFill>
                <a:effectLst/>
                <a:latin typeface="+mn-lt"/>
              </a:rPr>
              <a:t>and are not afraid to challenge strategies </a:t>
            </a:r>
            <a:br>
              <a:rPr lang="en-US" sz="2000" dirty="0">
                <a:solidFill>
                  <a:schemeClr val="bg1"/>
                </a:solidFill>
                <a:effectLst/>
                <a:latin typeface="+mn-lt"/>
              </a:rPr>
            </a:br>
            <a:r>
              <a:rPr lang="en-US" sz="2000" dirty="0">
                <a:solidFill>
                  <a:schemeClr val="bg1"/>
                </a:solidFill>
                <a:effectLst/>
                <a:latin typeface="+mn-lt"/>
              </a:rPr>
              <a:t>that are failing.</a:t>
            </a:r>
            <a:endParaRPr lang="en-US" sz="1800" kern="1200" dirty="0">
              <a:solidFill>
                <a:schemeClr val="bg1"/>
              </a:solidFill>
              <a:effectLst/>
              <a:latin typeface="+mn-lt"/>
              <a:ea typeface="+mn-ea"/>
              <a:cs typeface="+mn-cs"/>
            </a:endParaRPr>
          </a:p>
        </p:txBody>
      </p:sp>
      <p:sp>
        <p:nvSpPr>
          <p:cNvPr id="5" name="TextBox 4"/>
          <p:cNvSpPr txBox="1"/>
          <p:nvPr userDrawn="1"/>
        </p:nvSpPr>
        <p:spPr>
          <a:xfrm>
            <a:off x="429745" y="275690"/>
            <a:ext cx="6262783" cy="584775"/>
          </a:xfrm>
          <a:prstGeom prst="rect">
            <a:avLst/>
          </a:prstGeom>
          <a:noFill/>
        </p:spPr>
        <p:txBody>
          <a:bodyPr wrap="square" rtlCol="0">
            <a:spAutoFit/>
          </a:bodyPr>
          <a:lstStyle/>
          <a:p>
            <a:r>
              <a:rPr lang="en-US" sz="3200" b="1" kern="1200" dirty="0">
                <a:solidFill>
                  <a:schemeClr val="bg1"/>
                </a:solidFill>
                <a:effectLst/>
                <a:latin typeface="+mn-lt"/>
                <a:ea typeface="+mn-ea"/>
                <a:cs typeface="+mn-cs"/>
              </a:rPr>
              <a:t>OUR VALUES</a:t>
            </a:r>
            <a:endParaRPr lang="en-US" sz="3200" kern="1200" dirty="0">
              <a:solidFill>
                <a:schemeClr val="bg1"/>
              </a:solidFill>
              <a:effectLst/>
              <a:latin typeface="+mn-lt"/>
              <a:ea typeface="+mn-ea"/>
              <a:cs typeface="+mn-cs"/>
            </a:endParaRPr>
          </a:p>
        </p:txBody>
      </p:sp>
      <p:cxnSp>
        <p:nvCxnSpPr>
          <p:cNvPr id="8" name="Straight Connector 7"/>
          <p:cNvCxnSpPr/>
          <p:nvPr userDrawn="1"/>
        </p:nvCxnSpPr>
        <p:spPr>
          <a:xfrm>
            <a:off x="537083" y="860462"/>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9" name="Picture 8"/>
          <p:cNvPicPr>
            <a:picLocks noChangeAspect="1"/>
          </p:cNvPicPr>
          <p:nvPr userDrawn="1"/>
        </p:nvPicPr>
        <p:blipFill>
          <a:blip r:embed="rId2">
            <a:alphaModFix amt="10000"/>
            <a:extLst>
              <a:ext uri="{28A0092B-C50C-407E-A947-70E740481C1C}">
                <a14:useLocalDpi xmlns:a14="http://schemas.microsoft.com/office/drawing/2010/main" val="0"/>
              </a:ext>
            </a:extLst>
          </a:blip>
          <a:stretch>
            <a:fillRect/>
          </a:stretch>
        </p:blipFill>
        <p:spPr>
          <a:xfrm rot="10800000">
            <a:off x="6799865" y="693010"/>
            <a:ext cx="5629155" cy="6164990"/>
          </a:xfrm>
          <a:prstGeom prst="rect">
            <a:avLst/>
          </a:prstGeom>
        </p:spPr>
      </p:pic>
    </p:spTree>
    <p:extLst>
      <p:ext uri="{BB962C8B-B14F-4D97-AF65-F5344CB8AC3E}">
        <p14:creationId xmlns:p14="http://schemas.microsoft.com/office/powerpoint/2010/main" val="1221822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p">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8358" y="0"/>
            <a:ext cx="10974319" cy="6858000"/>
          </a:xfrm>
          <a:prstGeom prst="rect">
            <a:avLst/>
          </a:prstGeom>
        </p:spPr>
      </p:pic>
      <p:sp>
        <p:nvSpPr>
          <p:cNvPr id="2" name="Footer Placeholder 1"/>
          <p:cNvSpPr>
            <a:spLocks noGrp="1"/>
          </p:cNvSpPr>
          <p:nvPr>
            <p:ph type="ftr" sz="quarter" idx="10"/>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1141144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Map">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40198" t="-234" r="-145" b="234"/>
          <a:stretch/>
        </p:blipFill>
        <p:spPr>
          <a:xfrm>
            <a:off x="0" y="0"/>
            <a:ext cx="6578782" cy="6858000"/>
          </a:xfrm>
          <a:prstGeom prst="rect">
            <a:avLst/>
          </a:prstGeom>
        </p:spPr>
      </p:pic>
      <p:sp>
        <p:nvSpPr>
          <p:cNvPr id="2" name="Footer Placeholder 1"/>
          <p:cNvSpPr>
            <a:spLocks noGrp="1"/>
          </p:cNvSpPr>
          <p:nvPr>
            <p:ph type="ftr" sz="quarter" idx="10"/>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595417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sp>
        <p:nvSpPr>
          <p:cNvPr id="3" name="Content Placeholder 2"/>
          <p:cNvSpPr>
            <a:spLocks noGrp="1"/>
          </p:cNvSpPr>
          <p:nvPr>
            <p:ph idx="1" hasCustomPrompt="1"/>
          </p:nvPr>
        </p:nvSpPr>
        <p:spPr>
          <a:xfrm>
            <a:off x="429741" y="1227452"/>
            <a:ext cx="11186051" cy="4006361"/>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400"/>
            </a:lvl1pPr>
            <a:lvl2pPr>
              <a:defRPr sz="2200"/>
            </a:lvl2pPr>
            <a:lvl3pPr>
              <a:defRPr sz="2000"/>
            </a:lvl3pPr>
            <a:lvl4pPr>
              <a:defRPr sz="1800"/>
            </a:lvl4pPr>
            <a:lvl5pPr>
              <a:defRPr sz="1600"/>
            </a:lvl5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GB" dirty="0"/>
              <a:t>A big box for text, and image or a chart</a:t>
            </a:r>
          </a:p>
          <a:p>
            <a:pPr lvl="0"/>
            <a:endParaRPr lang="en-US" dirty="0"/>
          </a:p>
        </p:txBody>
      </p:sp>
      <p:grpSp>
        <p:nvGrpSpPr>
          <p:cNvPr id="10" name="Group 9"/>
          <p:cNvGrpSpPr/>
          <p:nvPr userDrawn="1"/>
        </p:nvGrpSpPr>
        <p:grpSpPr>
          <a:xfrm>
            <a:off x="9032041" y="6343952"/>
            <a:ext cx="928895" cy="310670"/>
            <a:chOff x="6015747" y="6382235"/>
            <a:chExt cx="928894" cy="310670"/>
          </a:xfrm>
        </p:grpSpPr>
        <p:pic>
          <p:nvPicPr>
            <p:cNvPr id="11" name="Picture 10"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2" name="Picture 11"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13" name="Picture 12"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14"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
        <p:nvSpPr>
          <p:cNvPr id="19"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cxnSp>
        <p:nvCxnSpPr>
          <p:cNvPr id="20" name="Straight Connector 19"/>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2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pic>
        <p:nvPicPr>
          <p:cNvPr id="2" name="Picture 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4" name="Footer Placeholder 3"/>
          <p:cNvSpPr>
            <a:spLocks noGrp="1"/>
          </p:cNvSpPr>
          <p:nvPr>
            <p:ph type="ftr" sz="quarter" idx="16"/>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571669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2">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sp>
        <p:nvSpPr>
          <p:cNvPr id="3" name="Content Placeholder 2"/>
          <p:cNvSpPr>
            <a:spLocks noGrp="1"/>
          </p:cNvSpPr>
          <p:nvPr>
            <p:ph sz="half" idx="1" hasCustomPrompt="1"/>
          </p:nvPr>
        </p:nvSpPr>
        <p:spPr>
          <a:xfrm>
            <a:off x="429741" y="1137025"/>
            <a:ext cx="11158939" cy="4261106"/>
          </a:xfrm>
        </p:spPr>
        <p:txBody>
          <a:bodyPr>
            <a:normAutofit/>
          </a:bodyPr>
          <a:lstStyle>
            <a:lvl1pPr marL="342874" marR="0" indent="-342874" algn="l" defTabSz="457167" rtl="0" eaLnBrk="1" fontAlgn="auto" latinLnBrk="0" hangingPunct="1">
              <a:lnSpc>
                <a:spcPct val="100000"/>
              </a:lnSpc>
              <a:spcBef>
                <a:spcPct val="20000"/>
              </a:spcBef>
              <a:spcAft>
                <a:spcPts val="0"/>
              </a:spcAft>
              <a:buClrTx/>
              <a:buSzTx/>
              <a:buFontTx/>
              <a:buBlip>
                <a:blip r:embed="rId3"/>
              </a:buBlip>
              <a:tabLst/>
              <a:defRPr sz="2400" baseline="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GB" dirty="0"/>
              <a:t>Bullet point list</a:t>
            </a:r>
          </a:p>
          <a:p>
            <a:pPr lvl="0"/>
            <a:r>
              <a:rPr lang="en-GB" dirty="0"/>
              <a:t>Bullet point list</a:t>
            </a:r>
          </a:p>
          <a:p>
            <a:pPr lvl="0"/>
            <a:r>
              <a:rPr lang="en-GB" dirty="0"/>
              <a:t>Bullet point list</a:t>
            </a:r>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cxnSp>
        <p:nvCxnSpPr>
          <p:cNvPr id="29" name="Straight Connector 28"/>
          <p:cNvCxnSpPr/>
          <p:nvPr userDrawn="1"/>
        </p:nvCxnSpPr>
        <p:spPr>
          <a:xfrm>
            <a:off x="537083" y="81525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31"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pic>
        <p:nvPicPr>
          <p:cNvPr id="21" name="Picture 20"/>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2" name="Footer Placeholder 1"/>
          <p:cNvSpPr>
            <a:spLocks noGrp="1"/>
          </p:cNvSpPr>
          <p:nvPr>
            <p:ph type="ftr" sz="quarter" idx="16"/>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31261318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 3">
    <p:spTree>
      <p:nvGrpSpPr>
        <p:cNvPr id="1" name=""/>
        <p:cNvGrpSpPr/>
        <p:nvPr/>
      </p:nvGrpSpPr>
      <p:grpSpPr>
        <a:xfrm>
          <a:off x="0" y="0"/>
          <a:ext cx="0" cy="0"/>
          <a:chOff x="0" y="0"/>
          <a:chExt cx="0" cy="0"/>
        </a:xfrm>
      </p:grpSpPr>
      <p:sp>
        <p:nvSpPr>
          <p:cNvPr id="37" name="Freeform 36"/>
          <p:cNvSpPr/>
          <p:nvPr userDrawn="1"/>
        </p:nvSpPr>
        <p:spPr>
          <a:xfrm>
            <a:off x="0" y="0"/>
            <a:ext cx="6159634" cy="6858000"/>
          </a:xfrm>
          <a:custGeom>
            <a:avLst/>
            <a:gdLst>
              <a:gd name="connsiteX0" fmla="*/ 0 w 6159634"/>
              <a:gd name="connsiteY0" fmla="*/ 0 h 6858000"/>
              <a:gd name="connsiteX1" fmla="*/ 1946792 w 6159634"/>
              <a:gd name="connsiteY1" fmla="*/ 0 h 6858000"/>
              <a:gd name="connsiteX2" fmla="*/ 4632960 w 6159634"/>
              <a:gd name="connsiteY2" fmla="*/ 0 h 6858000"/>
              <a:gd name="connsiteX3" fmla="*/ 5475356 w 6159634"/>
              <a:gd name="connsiteY3" fmla="*/ 0 h 6858000"/>
              <a:gd name="connsiteX4" fmla="*/ 5523542 w 6159634"/>
              <a:gd name="connsiteY4" fmla="*/ 102130 h 6858000"/>
              <a:gd name="connsiteX5" fmla="*/ 6159634 w 6159634"/>
              <a:gd name="connsiteY5" fmla="*/ 3429000 h 6858000"/>
              <a:gd name="connsiteX6" fmla="*/ 5523542 w 6159634"/>
              <a:gd name="connsiteY6" fmla="*/ 6755870 h 6858000"/>
              <a:gd name="connsiteX7" fmla="*/ 5475356 w 6159634"/>
              <a:gd name="connsiteY7" fmla="*/ 6858000 h 6858000"/>
              <a:gd name="connsiteX8" fmla="*/ 4632960 w 6159634"/>
              <a:gd name="connsiteY8" fmla="*/ 6858000 h 6858000"/>
              <a:gd name="connsiteX9" fmla="*/ 1946792 w 6159634"/>
              <a:gd name="connsiteY9" fmla="*/ 6858000 h 6858000"/>
              <a:gd name="connsiteX10" fmla="*/ 0 w 615963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9634" h="6858000">
                <a:moveTo>
                  <a:pt x="0" y="0"/>
                </a:moveTo>
                <a:lnTo>
                  <a:pt x="1946792" y="0"/>
                </a:lnTo>
                <a:lnTo>
                  <a:pt x="4632960" y="0"/>
                </a:lnTo>
                <a:lnTo>
                  <a:pt x="5475356" y="0"/>
                </a:lnTo>
                <a:lnTo>
                  <a:pt x="5523542" y="102130"/>
                </a:lnTo>
                <a:cubicBezTo>
                  <a:pt x="5918757" y="980817"/>
                  <a:pt x="6159634" y="2148065"/>
                  <a:pt x="6159634" y="3429000"/>
                </a:cubicBezTo>
                <a:cubicBezTo>
                  <a:pt x="6159634" y="4709935"/>
                  <a:pt x="5918757" y="5877182"/>
                  <a:pt x="5523542" y="6755870"/>
                </a:cubicBezTo>
                <a:lnTo>
                  <a:pt x="5475356" y="6858000"/>
                </a:lnTo>
                <a:lnTo>
                  <a:pt x="4632960" y="6858000"/>
                </a:lnTo>
                <a:lnTo>
                  <a:pt x="1946792" y="6858000"/>
                </a:lnTo>
                <a:lnTo>
                  <a:pt x="0" y="685800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1" name="Text Placeholder 2"/>
          <p:cNvSpPr>
            <a:spLocks noGrp="1"/>
          </p:cNvSpPr>
          <p:nvPr>
            <p:ph type="body" idx="1"/>
          </p:nvPr>
        </p:nvSpPr>
        <p:spPr>
          <a:xfrm>
            <a:off x="434901" y="1152874"/>
            <a:ext cx="4411419" cy="639762"/>
          </a:xfrm>
        </p:spPr>
        <p:txBody>
          <a:bodyPr anchor="b">
            <a:noAutofit/>
          </a:bodyPr>
          <a:lstStyle>
            <a:lvl1pPr marL="0" indent="0">
              <a:buNone/>
              <a:defRPr sz="24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1" name="Content Placeholder 3"/>
          <p:cNvSpPr>
            <a:spLocks noGrp="1"/>
          </p:cNvSpPr>
          <p:nvPr>
            <p:ph sz="half" idx="2"/>
          </p:nvPr>
        </p:nvSpPr>
        <p:spPr>
          <a:xfrm>
            <a:off x="434901" y="1792636"/>
            <a:ext cx="4411419" cy="3951288"/>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4309237"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16"/>
          </p:nvPr>
        </p:nvSpPr>
        <p:spPr>
          <a:xfrm>
            <a:off x="4038600" y="6356350"/>
            <a:ext cx="4114800" cy="365125"/>
          </a:xfrm>
          <a:prstGeom prst="rect">
            <a:avLst/>
          </a:prstGeom>
        </p:spPr>
        <p:txBody>
          <a:bodyPr/>
          <a:lstStyle/>
          <a:p>
            <a:endParaRPr lang="en-US" dirty="0"/>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flipH="1" flipV="1">
            <a:off x="169853" y="6106808"/>
            <a:ext cx="2921665" cy="820021"/>
          </a:xfrm>
          <a:prstGeom prst="rect">
            <a:avLst/>
          </a:prstGeom>
        </p:spPr>
      </p:pic>
      <p:sp>
        <p:nvSpPr>
          <p:cNvPr id="60" name="Picture Placeholder 59"/>
          <p:cNvSpPr>
            <a:spLocks noGrp="1"/>
          </p:cNvSpPr>
          <p:nvPr>
            <p:ph type="pic" sz="quarter" idx="17"/>
          </p:nvPr>
        </p:nvSpPr>
        <p:spPr>
          <a:xfrm>
            <a:off x="5466875" y="0"/>
            <a:ext cx="6725125" cy="6858000"/>
          </a:xfrm>
          <a:custGeom>
            <a:avLst/>
            <a:gdLst>
              <a:gd name="connsiteX0" fmla="*/ 0 w 6725125"/>
              <a:gd name="connsiteY0" fmla="*/ 0 h 6858000"/>
              <a:gd name="connsiteX1" fmla="*/ 6725125 w 6725125"/>
              <a:gd name="connsiteY1" fmla="*/ 0 h 6858000"/>
              <a:gd name="connsiteX2" fmla="*/ 6725125 w 6725125"/>
              <a:gd name="connsiteY2" fmla="*/ 6858000 h 6858000"/>
              <a:gd name="connsiteX3" fmla="*/ 0 w 6725125"/>
              <a:gd name="connsiteY3" fmla="*/ 6858000 h 6858000"/>
              <a:gd name="connsiteX4" fmla="*/ 27927 w 6725125"/>
              <a:gd name="connsiteY4" fmla="*/ 6800274 h 6858000"/>
              <a:gd name="connsiteX5" fmla="*/ 688871 w 6725125"/>
              <a:gd name="connsiteY5" fmla="*/ 3429000 h 6858000"/>
              <a:gd name="connsiteX6" fmla="*/ 27927 w 6725125"/>
              <a:gd name="connsiteY6" fmla="*/ 57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125" h="6858000">
                <a:moveTo>
                  <a:pt x="0" y="0"/>
                </a:moveTo>
                <a:lnTo>
                  <a:pt x="6725125" y="0"/>
                </a:lnTo>
                <a:lnTo>
                  <a:pt x="6725125" y="6858000"/>
                </a:lnTo>
                <a:lnTo>
                  <a:pt x="0" y="6858000"/>
                </a:lnTo>
                <a:lnTo>
                  <a:pt x="27927" y="6800274"/>
                </a:lnTo>
                <a:cubicBezTo>
                  <a:pt x="438583" y="5909859"/>
                  <a:pt x="688871" y="4727032"/>
                  <a:pt x="688871" y="3429000"/>
                </a:cubicBezTo>
                <a:cubicBezTo>
                  <a:pt x="688871" y="2130969"/>
                  <a:pt x="438583" y="948141"/>
                  <a:pt x="27927" y="57726"/>
                </a:cubicBezTo>
                <a:close/>
              </a:path>
            </a:pathLst>
          </a:custGeom>
        </p:spPr>
        <p:txBody>
          <a:bodyPr wrap="square">
            <a:noAutofit/>
          </a:bodyPr>
          <a:lstStyle/>
          <a:p>
            <a:r>
              <a:rPr lang="en-US" dirty="0"/>
              <a:t>Click icon to add picture</a:t>
            </a:r>
            <a:endParaRPr lang="en-GB" dirty="0"/>
          </a:p>
        </p:txBody>
      </p:sp>
    </p:spTree>
    <p:extLst>
      <p:ext uri="{BB962C8B-B14F-4D97-AF65-F5344CB8AC3E}">
        <p14:creationId xmlns:p14="http://schemas.microsoft.com/office/powerpoint/2010/main" val="2436577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slide 3">
    <p:spTree>
      <p:nvGrpSpPr>
        <p:cNvPr id="1" name=""/>
        <p:cNvGrpSpPr/>
        <p:nvPr/>
      </p:nvGrpSpPr>
      <p:grpSpPr>
        <a:xfrm>
          <a:off x="0" y="0"/>
          <a:ext cx="0" cy="0"/>
          <a:chOff x="0" y="0"/>
          <a:chExt cx="0" cy="0"/>
        </a:xfrm>
      </p:grpSpPr>
      <p:sp>
        <p:nvSpPr>
          <p:cNvPr id="37" name="Freeform 36"/>
          <p:cNvSpPr/>
          <p:nvPr userDrawn="1"/>
        </p:nvSpPr>
        <p:spPr>
          <a:xfrm>
            <a:off x="0" y="0"/>
            <a:ext cx="6159634" cy="6858000"/>
          </a:xfrm>
          <a:custGeom>
            <a:avLst/>
            <a:gdLst>
              <a:gd name="connsiteX0" fmla="*/ 0 w 6159634"/>
              <a:gd name="connsiteY0" fmla="*/ 0 h 6858000"/>
              <a:gd name="connsiteX1" fmla="*/ 1946792 w 6159634"/>
              <a:gd name="connsiteY1" fmla="*/ 0 h 6858000"/>
              <a:gd name="connsiteX2" fmla="*/ 4632960 w 6159634"/>
              <a:gd name="connsiteY2" fmla="*/ 0 h 6858000"/>
              <a:gd name="connsiteX3" fmla="*/ 5475356 w 6159634"/>
              <a:gd name="connsiteY3" fmla="*/ 0 h 6858000"/>
              <a:gd name="connsiteX4" fmla="*/ 5523542 w 6159634"/>
              <a:gd name="connsiteY4" fmla="*/ 102130 h 6858000"/>
              <a:gd name="connsiteX5" fmla="*/ 6159634 w 6159634"/>
              <a:gd name="connsiteY5" fmla="*/ 3429000 h 6858000"/>
              <a:gd name="connsiteX6" fmla="*/ 5523542 w 6159634"/>
              <a:gd name="connsiteY6" fmla="*/ 6755870 h 6858000"/>
              <a:gd name="connsiteX7" fmla="*/ 5475356 w 6159634"/>
              <a:gd name="connsiteY7" fmla="*/ 6858000 h 6858000"/>
              <a:gd name="connsiteX8" fmla="*/ 4632960 w 6159634"/>
              <a:gd name="connsiteY8" fmla="*/ 6858000 h 6858000"/>
              <a:gd name="connsiteX9" fmla="*/ 1946792 w 6159634"/>
              <a:gd name="connsiteY9" fmla="*/ 6858000 h 6858000"/>
              <a:gd name="connsiteX10" fmla="*/ 0 w 615963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9634" h="6858000">
                <a:moveTo>
                  <a:pt x="0" y="0"/>
                </a:moveTo>
                <a:lnTo>
                  <a:pt x="1946792" y="0"/>
                </a:lnTo>
                <a:lnTo>
                  <a:pt x="4632960" y="0"/>
                </a:lnTo>
                <a:lnTo>
                  <a:pt x="5475356" y="0"/>
                </a:lnTo>
                <a:lnTo>
                  <a:pt x="5523542" y="102130"/>
                </a:lnTo>
                <a:cubicBezTo>
                  <a:pt x="5918757" y="980817"/>
                  <a:pt x="6159634" y="2148065"/>
                  <a:pt x="6159634" y="3429000"/>
                </a:cubicBezTo>
                <a:cubicBezTo>
                  <a:pt x="6159634" y="4709935"/>
                  <a:pt x="5918757" y="5877182"/>
                  <a:pt x="5523542" y="6755870"/>
                </a:cubicBezTo>
                <a:lnTo>
                  <a:pt x="5475356" y="6858000"/>
                </a:lnTo>
                <a:lnTo>
                  <a:pt x="4632960" y="6858000"/>
                </a:lnTo>
                <a:lnTo>
                  <a:pt x="1946792" y="6858000"/>
                </a:lnTo>
                <a:lnTo>
                  <a:pt x="0" y="6858000"/>
                </a:lnTo>
                <a:close/>
              </a:path>
            </a:pathLst>
          </a:custGeom>
          <a:solidFill>
            <a:srgbClr val="72BF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21" name="Text Placeholder 2"/>
          <p:cNvSpPr>
            <a:spLocks noGrp="1"/>
          </p:cNvSpPr>
          <p:nvPr>
            <p:ph type="body" idx="1"/>
          </p:nvPr>
        </p:nvSpPr>
        <p:spPr>
          <a:xfrm>
            <a:off x="434901" y="1152874"/>
            <a:ext cx="441141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1" name="Content Placeholder 3"/>
          <p:cNvSpPr>
            <a:spLocks noGrp="1"/>
          </p:cNvSpPr>
          <p:nvPr>
            <p:ph sz="half" idx="2"/>
          </p:nvPr>
        </p:nvSpPr>
        <p:spPr>
          <a:xfrm>
            <a:off x="434901" y="1792636"/>
            <a:ext cx="441141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4309237"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16"/>
          </p:nvPr>
        </p:nvSpPr>
        <p:spPr>
          <a:xfrm>
            <a:off x="4038600" y="6356350"/>
            <a:ext cx="4114800" cy="365125"/>
          </a:xfrm>
          <a:prstGeom prst="rect">
            <a:avLst/>
          </a:prstGeom>
        </p:spPr>
        <p:txBody>
          <a:bodyPr/>
          <a:lstStyle/>
          <a:p>
            <a:endParaRPr lang="en-US" dirty="0"/>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flipH="1" flipV="1">
            <a:off x="169853" y="6106808"/>
            <a:ext cx="2921665" cy="820021"/>
          </a:xfrm>
          <a:prstGeom prst="rect">
            <a:avLst/>
          </a:prstGeom>
        </p:spPr>
      </p:pic>
      <p:sp>
        <p:nvSpPr>
          <p:cNvPr id="60" name="Picture Placeholder 59"/>
          <p:cNvSpPr>
            <a:spLocks noGrp="1"/>
          </p:cNvSpPr>
          <p:nvPr>
            <p:ph type="pic" sz="quarter" idx="17"/>
          </p:nvPr>
        </p:nvSpPr>
        <p:spPr>
          <a:xfrm>
            <a:off x="5466875" y="0"/>
            <a:ext cx="6725125" cy="6858000"/>
          </a:xfrm>
          <a:custGeom>
            <a:avLst/>
            <a:gdLst>
              <a:gd name="connsiteX0" fmla="*/ 0 w 6725125"/>
              <a:gd name="connsiteY0" fmla="*/ 0 h 6858000"/>
              <a:gd name="connsiteX1" fmla="*/ 6725125 w 6725125"/>
              <a:gd name="connsiteY1" fmla="*/ 0 h 6858000"/>
              <a:gd name="connsiteX2" fmla="*/ 6725125 w 6725125"/>
              <a:gd name="connsiteY2" fmla="*/ 6858000 h 6858000"/>
              <a:gd name="connsiteX3" fmla="*/ 0 w 6725125"/>
              <a:gd name="connsiteY3" fmla="*/ 6858000 h 6858000"/>
              <a:gd name="connsiteX4" fmla="*/ 27927 w 6725125"/>
              <a:gd name="connsiteY4" fmla="*/ 6800274 h 6858000"/>
              <a:gd name="connsiteX5" fmla="*/ 688871 w 6725125"/>
              <a:gd name="connsiteY5" fmla="*/ 3429000 h 6858000"/>
              <a:gd name="connsiteX6" fmla="*/ 27927 w 6725125"/>
              <a:gd name="connsiteY6" fmla="*/ 57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125" h="6858000">
                <a:moveTo>
                  <a:pt x="0" y="0"/>
                </a:moveTo>
                <a:lnTo>
                  <a:pt x="6725125" y="0"/>
                </a:lnTo>
                <a:lnTo>
                  <a:pt x="6725125" y="6858000"/>
                </a:lnTo>
                <a:lnTo>
                  <a:pt x="0" y="6858000"/>
                </a:lnTo>
                <a:lnTo>
                  <a:pt x="27927" y="6800274"/>
                </a:lnTo>
                <a:cubicBezTo>
                  <a:pt x="438583" y="5909859"/>
                  <a:pt x="688871" y="4727032"/>
                  <a:pt x="688871" y="3429000"/>
                </a:cubicBezTo>
                <a:cubicBezTo>
                  <a:pt x="688871" y="2130969"/>
                  <a:pt x="438583" y="948141"/>
                  <a:pt x="27927" y="57726"/>
                </a:cubicBezTo>
                <a:close/>
              </a:path>
            </a:pathLst>
          </a:custGeom>
        </p:spPr>
        <p:txBody>
          <a:bodyPr wrap="square">
            <a:noAutofit/>
          </a:bodyPr>
          <a:lstStyle/>
          <a:p>
            <a:r>
              <a:rPr lang="en-US" dirty="0"/>
              <a:t>Click icon to add picture</a:t>
            </a:r>
            <a:endParaRPr lang="en-GB" dirty="0"/>
          </a:p>
        </p:txBody>
      </p:sp>
    </p:spTree>
    <p:extLst>
      <p:ext uri="{BB962C8B-B14F-4D97-AF65-F5344CB8AC3E}">
        <p14:creationId xmlns:p14="http://schemas.microsoft.com/office/powerpoint/2010/main" val="3832375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ontent slide 3">
    <p:spTree>
      <p:nvGrpSpPr>
        <p:cNvPr id="1" name=""/>
        <p:cNvGrpSpPr/>
        <p:nvPr/>
      </p:nvGrpSpPr>
      <p:grpSpPr>
        <a:xfrm>
          <a:off x="0" y="0"/>
          <a:ext cx="0" cy="0"/>
          <a:chOff x="0" y="0"/>
          <a:chExt cx="0" cy="0"/>
        </a:xfrm>
      </p:grpSpPr>
      <p:sp>
        <p:nvSpPr>
          <p:cNvPr id="37" name="Freeform 36"/>
          <p:cNvSpPr/>
          <p:nvPr userDrawn="1"/>
        </p:nvSpPr>
        <p:spPr>
          <a:xfrm>
            <a:off x="0" y="0"/>
            <a:ext cx="6159634" cy="6858000"/>
          </a:xfrm>
          <a:custGeom>
            <a:avLst/>
            <a:gdLst>
              <a:gd name="connsiteX0" fmla="*/ 0 w 6159634"/>
              <a:gd name="connsiteY0" fmla="*/ 0 h 6858000"/>
              <a:gd name="connsiteX1" fmla="*/ 1946792 w 6159634"/>
              <a:gd name="connsiteY1" fmla="*/ 0 h 6858000"/>
              <a:gd name="connsiteX2" fmla="*/ 4632960 w 6159634"/>
              <a:gd name="connsiteY2" fmla="*/ 0 h 6858000"/>
              <a:gd name="connsiteX3" fmla="*/ 5475356 w 6159634"/>
              <a:gd name="connsiteY3" fmla="*/ 0 h 6858000"/>
              <a:gd name="connsiteX4" fmla="*/ 5523542 w 6159634"/>
              <a:gd name="connsiteY4" fmla="*/ 102130 h 6858000"/>
              <a:gd name="connsiteX5" fmla="*/ 6159634 w 6159634"/>
              <a:gd name="connsiteY5" fmla="*/ 3429000 h 6858000"/>
              <a:gd name="connsiteX6" fmla="*/ 5523542 w 6159634"/>
              <a:gd name="connsiteY6" fmla="*/ 6755870 h 6858000"/>
              <a:gd name="connsiteX7" fmla="*/ 5475356 w 6159634"/>
              <a:gd name="connsiteY7" fmla="*/ 6858000 h 6858000"/>
              <a:gd name="connsiteX8" fmla="*/ 4632960 w 6159634"/>
              <a:gd name="connsiteY8" fmla="*/ 6858000 h 6858000"/>
              <a:gd name="connsiteX9" fmla="*/ 1946792 w 6159634"/>
              <a:gd name="connsiteY9" fmla="*/ 6858000 h 6858000"/>
              <a:gd name="connsiteX10" fmla="*/ 0 w 615963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9634" h="6858000">
                <a:moveTo>
                  <a:pt x="0" y="0"/>
                </a:moveTo>
                <a:lnTo>
                  <a:pt x="1946792" y="0"/>
                </a:lnTo>
                <a:lnTo>
                  <a:pt x="4632960" y="0"/>
                </a:lnTo>
                <a:lnTo>
                  <a:pt x="5475356" y="0"/>
                </a:lnTo>
                <a:lnTo>
                  <a:pt x="5523542" y="102130"/>
                </a:lnTo>
                <a:cubicBezTo>
                  <a:pt x="5918757" y="980817"/>
                  <a:pt x="6159634" y="2148065"/>
                  <a:pt x="6159634" y="3429000"/>
                </a:cubicBezTo>
                <a:cubicBezTo>
                  <a:pt x="6159634" y="4709935"/>
                  <a:pt x="5918757" y="5877182"/>
                  <a:pt x="5523542" y="6755870"/>
                </a:cubicBezTo>
                <a:lnTo>
                  <a:pt x="5475356" y="6858000"/>
                </a:lnTo>
                <a:lnTo>
                  <a:pt x="4632960" y="6858000"/>
                </a:lnTo>
                <a:lnTo>
                  <a:pt x="1946792" y="6858000"/>
                </a:lnTo>
                <a:lnTo>
                  <a:pt x="0" y="6858000"/>
                </a:lnTo>
                <a:close/>
              </a:path>
            </a:pathLst>
          </a:custGeom>
          <a:solidFill>
            <a:srgbClr val="F180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21" name="Text Placeholder 2"/>
          <p:cNvSpPr>
            <a:spLocks noGrp="1"/>
          </p:cNvSpPr>
          <p:nvPr>
            <p:ph type="body" idx="1"/>
          </p:nvPr>
        </p:nvSpPr>
        <p:spPr>
          <a:xfrm>
            <a:off x="434901" y="1152874"/>
            <a:ext cx="441141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1" name="Content Placeholder 3"/>
          <p:cNvSpPr>
            <a:spLocks noGrp="1"/>
          </p:cNvSpPr>
          <p:nvPr>
            <p:ph sz="half" idx="2"/>
          </p:nvPr>
        </p:nvSpPr>
        <p:spPr>
          <a:xfrm>
            <a:off x="434901" y="1792636"/>
            <a:ext cx="441141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4309237"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16"/>
          </p:nvPr>
        </p:nvSpPr>
        <p:spPr>
          <a:xfrm>
            <a:off x="4038600" y="6356350"/>
            <a:ext cx="4114800" cy="365125"/>
          </a:xfrm>
          <a:prstGeom prst="rect">
            <a:avLst/>
          </a:prstGeom>
        </p:spPr>
        <p:txBody>
          <a:bodyPr/>
          <a:lstStyle/>
          <a:p>
            <a:endParaRPr lang="en-US" dirty="0"/>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flipH="1" flipV="1">
            <a:off x="169853" y="6106808"/>
            <a:ext cx="2921665" cy="820021"/>
          </a:xfrm>
          <a:prstGeom prst="rect">
            <a:avLst/>
          </a:prstGeom>
        </p:spPr>
      </p:pic>
      <p:sp>
        <p:nvSpPr>
          <p:cNvPr id="60" name="Picture Placeholder 59"/>
          <p:cNvSpPr>
            <a:spLocks noGrp="1"/>
          </p:cNvSpPr>
          <p:nvPr>
            <p:ph type="pic" sz="quarter" idx="17"/>
          </p:nvPr>
        </p:nvSpPr>
        <p:spPr>
          <a:xfrm>
            <a:off x="5466875" y="0"/>
            <a:ext cx="6725125" cy="6858000"/>
          </a:xfrm>
          <a:custGeom>
            <a:avLst/>
            <a:gdLst>
              <a:gd name="connsiteX0" fmla="*/ 0 w 6725125"/>
              <a:gd name="connsiteY0" fmla="*/ 0 h 6858000"/>
              <a:gd name="connsiteX1" fmla="*/ 6725125 w 6725125"/>
              <a:gd name="connsiteY1" fmla="*/ 0 h 6858000"/>
              <a:gd name="connsiteX2" fmla="*/ 6725125 w 6725125"/>
              <a:gd name="connsiteY2" fmla="*/ 6858000 h 6858000"/>
              <a:gd name="connsiteX3" fmla="*/ 0 w 6725125"/>
              <a:gd name="connsiteY3" fmla="*/ 6858000 h 6858000"/>
              <a:gd name="connsiteX4" fmla="*/ 27927 w 6725125"/>
              <a:gd name="connsiteY4" fmla="*/ 6800274 h 6858000"/>
              <a:gd name="connsiteX5" fmla="*/ 688871 w 6725125"/>
              <a:gd name="connsiteY5" fmla="*/ 3429000 h 6858000"/>
              <a:gd name="connsiteX6" fmla="*/ 27927 w 6725125"/>
              <a:gd name="connsiteY6" fmla="*/ 57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125" h="6858000">
                <a:moveTo>
                  <a:pt x="0" y="0"/>
                </a:moveTo>
                <a:lnTo>
                  <a:pt x="6725125" y="0"/>
                </a:lnTo>
                <a:lnTo>
                  <a:pt x="6725125" y="6858000"/>
                </a:lnTo>
                <a:lnTo>
                  <a:pt x="0" y="6858000"/>
                </a:lnTo>
                <a:lnTo>
                  <a:pt x="27927" y="6800274"/>
                </a:lnTo>
                <a:cubicBezTo>
                  <a:pt x="438583" y="5909859"/>
                  <a:pt x="688871" y="4727032"/>
                  <a:pt x="688871" y="3429000"/>
                </a:cubicBezTo>
                <a:cubicBezTo>
                  <a:pt x="688871" y="2130969"/>
                  <a:pt x="438583" y="948141"/>
                  <a:pt x="27927" y="57726"/>
                </a:cubicBezTo>
                <a:close/>
              </a:path>
            </a:pathLst>
          </a:custGeom>
        </p:spPr>
        <p:txBody>
          <a:bodyPr wrap="square">
            <a:noAutofit/>
          </a:bodyPr>
          <a:lstStyle/>
          <a:p>
            <a:r>
              <a:rPr lang="en-US" dirty="0"/>
              <a:t>Click icon to add picture</a:t>
            </a:r>
            <a:endParaRPr lang="en-GB" dirty="0"/>
          </a:p>
        </p:txBody>
      </p:sp>
    </p:spTree>
    <p:extLst>
      <p:ext uri="{BB962C8B-B14F-4D97-AF65-F5344CB8AC3E}">
        <p14:creationId xmlns:p14="http://schemas.microsoft.com/office/powerpoint/2010/main" val="2563726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ontent slide 3">
    <p:spTree>
      <p:nvGrpSpPr>
        <p:cNvPr id="1" name=""/>
        <p:cNvGrpSpPr/>
        <p:nvPr/>
      </p:nvGrpSpPr>
      <p:grpSpPr>
        <a:xfrm>
          <a:off x="0" y="0"/>
          <a:ext cx="0" cy="0"/>
          <a:chOff x="0" y="0"/>
          <a:chExt cx="0" cy="0"/>
        </a:xfrm>
      </p:grpSpPr>
      <p:sp>
        <p:nvSpPr>
          <p:cNvPr id="37" name="Freeform 36"/>
          <p:cNvSpPr/>
          <p:nvPr userDrawn="1"/>
        </p:nvSpPr>
        <p:spPr>
          <a:xfrm>
            <a:off x="0" y="0"/>
            <a:ext cx="6159634" cy="6858000"/>
          </a:xfrm>
          <a:custGeom>
            <a:avLst/>
            <a:gdLst>
              <a:gd name="connsiteX0" fmla="*/ 0 w 6159634"/>
              <a:gd name="connsiteY0" fmla="*/ 0 h 6858000"/>
              <a:gd name="connsiteX1" fmla="*/ 1946792 w 6159634"/>
              <a:gd name="connsiteY1" fmla="*/ 0 h 6858000"/>
              <a:gd name="connsiteX2" fmla="*/ 4632960 w 6159634"/>
              <a:gd name="connsiteY2" fmla="*/ 0 h 6858000"/>
              <a:gd name="connsiteX3" fmla="*/ 5475356 w 6159634"/>
              <a:gd name="connsiteY3" fmla="*/ 0 h 6858000"/>
              <a:gd name="connsiteX4" fmla="*/ 5523542 w 6159634"/>
              <a:gd name="connsiteY4" fmla="*/ 102130 h 6858000"/>
              <a:gd name="connsiteX5" fmla="*/ 6159634 w 6159634"/>
              <a:gd name="connsiteY5" fmla="*/ 3429000 h 6858000"/>
              <a:gd name="connsiteX6" fmla="*/ 5523542 w 6159634"/>
              <a:gd name="connsiteY6" fmla="*/ 6755870 h 6858000"/>
              <a:gd name="connsiteX7" fmla="*/ 5475356 w 6159634"/>
              <a:gd name="connsiteY7" fmla="*/ 6858000 h 6858000"/>
              <a:gd name="connsiteX8" fmla="*/ 4632960 w 6159634"/>
              <a:gd name="connsiteY8" fmla="*/ 6858000 h 6858000"/>
              <a:gd name="connsiteX9" fmla="*/ 1946792 w 6159634"/>
              <a:gd name="connsiteY9" fmla="*/ 6858000 h 6858000"/>
              <a:gd name="connsiteX10" fmla="*/ 0 w 615963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9634" h="6858000">
                <a:moveTo>
                  <a:pt x="0" y="0"/>
                </a:moveTo>
                <a:lnTo>
                  <a:pt x="1946792" y="0"/>
                </a:lnTo>
                <a:lnTo>
                  <a:pt x="4632960" y="0"/>
                </a:lnTo>
                <a:lnTo>
                  <a:pt x="5475356" y="0"/>
                </a:lnTo>
                <a:lnTo>
                  <a:pt x="5523542" y="102130"/>
                </a:lnTo>
                <a:cubicBezTo>
                  <a:pt x="5918757" y="980817"/>
                  <a:pt x="6159634" y="2148065"/>
                  <a:pt x="6159634" y="3429000"/>
                </a:cubicBezTo>
                <a:cubicBezTo>
                  <a:pt x="6159634" y="4709935"/>
                  <a:pt x="5918757" y="5877182"/>
                  <a:pt x="5523542" y="6755870"/>
                </a:cubicBezTo>
                <a:lnTo>
                  <a:pt x="5475356" y="6858000"/>
                </a:lnTo>
                <a:lnTo>
                  <a:pt x="4632960" y="6858000"/>
                </a:lnTo>
                <a:lnTo>
                  <a:pt x="1946792" y="6858000"/>
                </a:lnTo>
                <a:lnTo>
                  <a:pt x="0" y="6858000"/>
                </a:lnTo>
                <a:close/>
              </a:path>
            </a:pathLst>
          </a:custGeom>
          <a:solidFill>
            <a:srgbClr val="66CA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1" name="Text Placeholder 2"/>
          <p:cNvSpPr>
            <a:spLocks noGrp="1"/>
          </p:cNvSpPr>
          <p:nvPr>
            <p:ph type="body" idx="1"/>
          </p:nvPr>
        </p:nvSpPr>
        <p:spPr>
          <a:xfrm>
            <a:off x="434901" y="1152874"/>
            <a:ext cx="4411419" cy="639762"/>
          </a:xfrm>
        </p:spPr>
        <p:txBody>
          <a:bodyPr anchor="b">
            <a:noAutofit/>
          </a:bodyPr>
          <a:lstStyle>
            <a:lvl1pPr marL="0" indent="0">
              <a:buNone/>
              <a:defRPr sz="24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1" name="Content Placeholder 3"/>
          <p:cNvSpPr>
            <a:spLocks noGrp="1"/>
          </p:cNvSpPr>
          <p:nvPr>
            <p:ph sz="half" idx="2"/>
          </p:nvPr>
        </p:nvSpPr>
        <p:spPr>
          <a:xfrm>
            <a:off x="434901" y="1792636"/>
            <a:ext cx="4411419" cy="3951288"/>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4309237"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16"/>
          </p:nvPr>
        </p:nvSpPr>
        <p:spPr>
          <a:xfrm>
            <a:off x="4038600" y="6356350"/>
            <a:ext cx="4114800" cy="365125"/>
          </a:xfrm>
          <a:prstGeom prst="rect">
            <a:avLst/>
          </a:prstGeom>
        </p:spPr>
        <p:txBody>
          <a:bodyPr/>
          <a:lstStyle/>
          <a:p>
            <a:endParaRPr lang="en-US" dirty="0"/>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flipH="1" flipV="1">
            <a:off x="169853" y="6106808"/>
            <a:ext cx="2921665" cy="820021"/>
          </a:xfrm>
          <a:prstGeom prst="rect">
            <a:avLst/>
          </a:prstGeom>
        </p:spPr>
      </p:pic>
      <p:sp>
        <p:nvSpPr>
          <p:cNvPr id="60" name="Picture Placeholder 59"/>
          <p:cNvSpPr>
            <a:spLocks noGrp="1"/>
          </p:cNvSpPr>
          <p:nvPr>
            <p:ph type="pic" sz="quarter" idx="17"/>
          </p:nvPr>
        </p:nvSpPr>
        <p:spPr>
          <a:xfrm>
            <a:off x="5466875" y="0"/>
            <a:ext cx="6725125" cy="6858000"/>
          </a:xfrm>
          <a:custGeom>
            <a:avLst/>
            <a:gdLst>
              <a:gd name="connsiteX0" fmla="*/ 0 w 6725125"/>
              <a:gd name="connsiteY0" fmla="*/ 0 h 6858000"/>
              <a:gd name="connsiteX1" fmla="*/ 6725125 w 6725125"/>
              <a:gd name="connsiteY1" fmla="*/ 0 h 6858000"/>
              <a:gd name="connsiteX2" fmla="*/ 6725125 w 6725125"/>
              <a:gd name="connsiteY2" fmla="*/ 6858000 h 6858000"/>
              <a:gd name="connsiteX3" fmla="*/ 0 w 6725125"/>
              <a:gd name="connsiteY3" fmla="*/ 6858000 h 6858000"/>
              <a:gd name="connsiteX4" fmla="*/ 27927 w 6725125"/>
              <a:gd name="connsiteY4" fmla="*/ 6800274 h 6858000"/>
              <a:gd name="connsiteX5" fmla="*/ 688871 w 6725125"/>
              <a:gd name="connsiteY5" fmla="*/ 3429000 h 6858000"/>
              <a:gd name="connsiteX6" fmla="*/ 27927 w 6725125"/>
              <a:gd name="connsiteY6" fmla="*/ 57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125" h="6858000">
                <a:moveTo>
                  <a:pt x="0" y="0"/>
                </a:moveTo>
                <a:lnTo>
                  <a:pt x="6725125" y="0"/>
                </a:lnTo>
                <a:lnTo>
                  <a:pt x="6725125" y="6858000"/>
                </a:lnTo>
                <a:lnTo>
                  <a:pt x="0" y="6858000"/>
                </a:lnTo>
                <a:lnTo>
                  <a:pt x="27927" y="6800274"/>
                </a:lnTo>
                <a:cubicBezTo>
                  <a:pt x="438583" y="5909859"/>
                  <a:pt x="688871" y="4727032"/>
                  <a:pt x="688871" y="3429000"/>
                </a:cubicBezTo>
                <a:cubicBezTo>
                  <a:pt x="688871" y="2130969"/>
                  <a:pt x="438583" y="948141"/>
                  <a:pt x="27927" y="57726"/>
                </a:cubicBezTo>
                <a:close/>
              </a:path>
            </a:pathLst>
          </a:custGeom>
        </p:spPr>
        <p:txBody>
          <a:bodyPr wrap="square">
            <a:noAutofit/>
          </a:bodyPr>
          <a:lstStyle/>
          <a:p>
            <a:r>
              <a:rPr lang="en-US" dirty="0"/>
              <a:t>Click icon to add picture</a:t>
            </a:r>
            <a:endParaRPr lang="en-GB" dirty="0"/>
          </a:p>
        </p:txBody>
      </p:sp>
    </p:spTree>
    <p:extLst>
      <p:ext uri="{BB962C8B-B14F-4D97-AF65-F5344CB8AC3E}">
        <p14:creationId xmlns:p14="http://schemas.microsoft.com/office/powerpoint/2010/main" val="34453847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lide 4">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srcRect r="19764" b="19595"/>
          <a:stretch/>
        </p:blipFill>
        <p:spPr>
          <a:xfrm>
            <a:off x="5445095" y="2354239"/>
            <a:ext cx="6746905" cy="4503761"/>
          </a:xfrm>
          <a:prstGeom prst="rect">
            <a:avLst/>
          </a:prstGeom>
        </p:spPr>
      </p:pic>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225" y="0"/>
            <a:ext cx="12289225" cy="6914033"/>
          </a:xfrm>
          <a:prstGeom prst="rect">
            <a:avLst/>
          </a:prstGeom>
        </p:spPr>
      </p:pic>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29" name="Picture 2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17" name="Text Placeholder 2"/>
          <p:cNvSpPr>
            <a:spLocks noGrp="1"/>
          </p:cNvSpPr>
          <p:nvPr>
            <p:ph type="body" idx="1"/>
          </p:nvPr>
        </p:nvSpPr>
        <p:spPr>
          <a:xfrm>
            <a:off x="434901" y="1152874"/>
            <a:ext cx="441141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18" name="Content Placeholder 3"/>
          <p:cNvSpPr>
            <a:spLocks noGrp="1"/>
          </p:cNvSpPr>
          <p:nvPr>
            <p:ph sz="half" idx="2"/>
          </p:nvPr>
        </p:nvSpPr>
        <p:spPr>
          <a:xfrm>
            <a:off x="434901" y="1792636"/>
            <a:ext cx="441141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slide 5">
    <p:spTree>
      <p:nvGrpSpPr>
        <p:cNvPr id="1" name=""/>
        <p:cNvGrpSpPr/>
        <p:nvPr/>
      </p:nvGrpSpPr>
      <p:grpSpPr>
        <a:xfrm>
          <a:off x="0" y="0"/>
          <a:ext cx="0" cy="0"/>
          <a:chOff x="0" y="0"/>
          <a:chExt cx="0" cy="0"/>
        </a:xfrm>
      </p:grpSpPr>
      <p:sp>
        <p:nvSpPr>
          <p:cNvPr id="5" name="Rectangle 4"/>
          <p:cNvSpPr/>
          <p:nvPr userDrawn="1"/>
        </p:nvSpPr>
        <p:spPr>
          <a:xfrm>
            <a:off x="0" y="1"/>
            <a:ext cx="12191999" cy="6858000"/>
          </a:xfrm>
          <a:prstGeom prst="rect">
            <a:avLst/>
          </a:prstGeom>
          <a:solidFill>
            <a:srgbClr val="464547"/>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17" name="Text Placeholder 2"/>
          <p:cNvSpPr>
            <a:spLocks noGrp="1"/>
          </p:cNvSpPr>
          <p:nvPr>
            <p:ph type="body" idx="1"/>
          </p:nvPr>
        </p:nvSpPr>
        <p:spPr>
          <a:xfrm>
            <a:off x="434901" y="1152874"/>
            <a:ext cx="587064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18" name="Content Placeholder 3"/>
          <p:cNvSpPr>
            <a:spLocks noGrp="1"/>
          </p:cNvSpPr>
          <p:nvPr>
            <p:ph sz="half" idx="2"/>
          </p:nvPr>
        </p:nvSpPr>
        <p:spPr>
          <a:xfrm>
            <a:off x="434901" y="1792636"/>
            <a:ext cx="587064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 name="Picture Placeholder 3"/>
          <p:cNvSpPr>
            <a:spLocks noGrp="1"/>
          </p:cNvSpPr>
          <p:nvPr>
            <p:ph type="pic" sz="quarter" idx="16"/>
          </p:nvPr>
        </p:nvSpPr>
        <p:spPr>
          <a:xfrm>
            <a:off x="6692528" y="1152874"/>
            <a:ext cx="4591050" cy="4591050"/>
          </a:xfrm>
          <a:prstGeom prst="ellipse">
            <a:avLst/>
          </a:prstGeom>
          <a:solidFill>
            <a:schemeClr val="bg1"/>
          </a:solidFill>
        </p:spPr>
        <p:txBody>
          <a:bodyPr/>
          <a:lstStyle/>
          <a:p>
            <a:r>
              <a:rPr lang="en-US" dirty="0"/>
              <a:t>Click icon to add picture</a:t>
            </a:r>
          </a:p>
        </p:txBody>
      </p:sp>
      <p:grpSp>
        <p:nvGrpSpPr>
          <p:cNvPr id="14" name="Group 13"/>
          <p:cNvGrpSpPr/>
          <p:nvPr userDrawn="1"/>
        </p:nvGrpSpPr>
        <p:grpSpPr>
          <a:xfrm>
            <a:off x="9032041" y="6343952"/>
            <a:ext cx="928895" cy="310670"/>
            <a:chOff x="6015747" y="6382235"/>
            <a:chExt cx="928894" cy="310670"/>
          </a:xfrm>
        </p:grpSpPr>
        <p:pic>
          <p:nvPicPr>
            <p:cNvPr id="15" name="Picture 14" descr="facebook-2-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6" name="Picture 15" descr="instagram_logo.eps"/>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19" name="Picture 18" descr="twitter-256-white.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0"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ent slide 5">
    <p:spTree>
      <p:nvGrpSpPr>
        <p:cNvPr id="1" name=""/>
        <p:cNvGrpSpPr/>
        <p:nvPr/>
      </p:nvGrpSpPr>
      <p:grpSpPr>
        <a:xfrm>
          <a:off x="0" y="0"/>
          <a:ext cx="0" cy="0"/>
          <a:chOff x="0" y="0"/>
          <a:chExt cx="0" cy="0"/>
        </a:xfrm>
      </p:grpSpPr>
      <p:sp>
        <p:nvSpPr>
          <p:cNvPr id="5" name="Rectangle 4"/>
          <p:cNvSpPr/>
          <p:nvPr userDrawn="1"/>
        </p:nvSpPr>
        <p:spPr>
          <a:xfrm>
            <a:off x="0" y="1"/>
            <a:ext cx="12191999"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grpSp>
        <p:nvGrpSpPr>
          <p:cNvPr id="14" name="Group 13"/>
          <p:cNvGrpSpPr/>
          <p:nvPr userDrawn="1"/>
        </p:nvGrpSpPr>
        <p:grpSpPr>
          <a:xfrm>
            <a:off x="9032041" y="6343952"/>
            <a:ext cx="928895" cy="310670"/>
            <a:chOff x="6015747" y="6382235"/>
            <a:chExt cx="928894" cy="310670"/>
          </a:xfrm>
        </p:grpSpPr>
        <p:pic>
          <p:nvPicPr>
            <p:cNvPr id="15" name="Picture 14" descr="facebook-2-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6" name="Picture 15" descr="instagram_logo.eps"/>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19" name="Picture 18" descr="twitter-256-white.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0"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
        <p:nvSpPr>
          <p:cNvPr id="21" name="Picture Placeholder 3"/>
          <p:cNvSpPr>
            <a:spLocks noGrp="1" noChangeAspect="1"/>
          </p:cNvSpPr>
          <p:nvPr>
            <p:ph type="pic" sz="quarter" idx="17"/>
          </p:nvPr>
        </p:nvSpPr>
        <p:spPr>
          <a:xfrm>
            <a:off x="3401076" y="3633192"/>
            <a:ext cx="2514399" cy="2482315"/>
          </a:xfrm>
          <a:prstGeom prst="ellipse">
            <a:avLst/>
          </a:prstGeom>
          <a:solidFill>
            <a:schemeClr val="bg1"/>
          </a:solidFill>
        </p:spPr>
        <p:txBody>
          <a:bodyPr/>
          <a:lstStyle/>
          <a:p>
            <a:r>
              <a:rPr lang="en-US" dirty="0"/>
              <a:t>Click icon to add picture</a:t>
            </a:r>
          </a:p>
        </p:txBody>
      </p:sp>
      <p:sp>
        <p:nvSpPr>
          <p:cNvPr id="22" name="Picture Placeholder 3"/>
          <p:cNvSpPr>
            <a:spLocks noGrp="1" noChangeAspect="1"/>
          </p:cNvSpPr>
          <p:nvPr>
            <p:ph type="pic" sz="quarter" idx="18"/>
          </p:nvPr>
        </p:nvSpPr>
        <p:spPr>
          <a:xfrm>
            <a:off x="9074684" y="1106202"/>
            <a:ext cx="2514399" cy="2482315"/>
          </a:xfrm>
          <a:prstGeom prst="ellipse">
            <a:avLst/>
          </a:prstGeom>
          <a:solidFill>
            <a:schemeClr val="bg1"/>
          </a:solidFill>
        </p:spPr>
        <p:txBody>
          <a:bodyPr/>
          <a:lstStyle/>
          <a:p>
            <a:r>
              <a:rPr lang="en-US" dirty="0"/>
              <a:t>Click icon to add picture</a:t>
            </a:r>
          </a:p>
        </p:txBody>
      </p:sp>
      <p:sp>
        <p:nvSpPr>
          <p:cNvPr id="23" name="Picture Placeholder 3"/>
          <p:cNvSpPr>
            <a:spLocks noGrp="1" noChangeAspect="1"/>
          </p:cNvSpPr>
          <p:nvPr>
            <p:ph type="pic" sz="quarter" idx="19"/>
          </p:nvPr>
        </p:nvSpPr>
        <p:spPr>
          <a:xfrm>
            <a:off x="6263381" y="1106202"/>
            <a:ext cx="2514399" cy="2482315"/>
          </a:xfrm>
          <a:prstGeom prst="ellipse">
            <a:avLst/>
          </a:prstGeom>
          <a:solidFill>
            <a:schemeClr val="bg1"/>
          </a:solidFill>
        </p:spPr>
        <p:txBody>
          <a:bodyPr/>
          <a:lstStyle/>
          <a:p>
            <a:r>
              <a:rPr lang="en-US" dirty="0"/>
              <a:t>Click icon to add picture</a:t>
            </a:r>
          </a:p>
        </p:txBody>
      </p:sp>
      <p:sp>
        <p:nvSpPr>
          <p:cNvPr id="24" name="Picture Placeholder 3"/>
          <p:cNvSpPr>
            <a:spLocks noGrp="1" noChangeAspect="1"/>
          </p:cNvSpPr>
          <p:nvPr>
            <p:ph type="pic" sz="quarter" idx="20"/>
          </p:nvPr>
        </p:nvSpPr>
        <p:spPr>
          <a:xfrm>
            <a:off x="3401076" y="1142041"/>
            <a:ext cx="2514399" cy="2482315"/>
          </a:xfrm>
          <a:prstGeom prst="ellipse">
            <a:avLst/>
          </a:prstGeom>
          <a:solidFill>
            <a:schemeClr val="bg1"/>
          </a:solidFill>
        </p:spPr>
        <p:txBody>
          <a:bodyPr/>
          <a:lstStyle/>
          <a:p>
            <a:r>
              <a:rPr lang="en-US" dirty="0"/>
              <a:t>Click icon to add picture</a:t>
            </a:r>
          </a:p>
        </p:txBody>
      </p:sp>
      <p:sp>
        <p:nvSpPr>
          <p:cNvPr id="25" name="Picture Placeholder 3"/>
          <p:cNvSpPr>
            <a:spLocks noGrp="1" noChangeAspect="1"/>
          </p:cNvSpPr>
          <p:nvPr>
            <p:ph type="pic" sz="quarter" idx="21"/>
          </p:nvPr>
        </p:nvSpPr>
        <p:spPr>
          <a:xfrm>
            <a:off x="537083" y="3649620"/>
            <a:ext cx="2514399" cy="2482315"/>
          </a:xfrm>
          <a:prstGeom prst="ellipse">
            <a:avLst/>
          </a:prstGeom>
          <a:solidFill>
            <a:schemeClr val="bg1"/>
          </a:solidFill>
        </p:spPr>
        <p:txBody>
          <a:bodyPr/>
          <a:lstStyle/>
          <a:p>
            <a:r>
              <a:rPr lang="en-US" dirty="0"/>
              <a:t>Click icon to add picture</a:t>
            </a:r>
          </a:p>
        </p:txBody>
      </p:sp>
      <p:sp>
        <p:nvSpPr>
          <p:cNvPr id="26" name="Picture Placeholder 3"/>
          <p:cNvSpPr>
            <a:spLocks noGrp="1" noChangeAspect="1"/>
          </p:cNvSpPr>
          <p:nvPr>
            <p:ph type="pic" sz="quarter" idx="22"/>
          </p:nvPr>
        </p:nvSpPr>
        <p:spPr>
          <a:xfrm>
            <a:off x="538771" y="1128622"/>
            <a:ext cx="2514399" cy="2482315"/>
          </a:xfrm>
          <a:prstGeom prst="ellipse">
            <a:avLst/>
          </a:prstGeom>
          <a:solidFill>
            <a:schemeClr val="bg1"/>
          </a:solidFill>
        </p:spPr>
        <p:txBody>
          <a:bodyPr/>
          <a:lstStyle/>
          <a:p>
            <a:r>
              <a:rPr lang="en-US" dirty="0"/>
              <a:t>Click icon to add picture</a:t>
            </a:r>
          </a:p>
        </p:txBody>
      </p:sp>
      <p:sp>
        <p:nvSpPr>
          <p:cNvPr id="27" name="Picture Placeholder 3"/>
          <p:cNvSpPr>
            <a:spLocks noGrp="1" noChangeAspect="1"/>
          </p:cNvSpPr>
          <p:nvPr>
            <p:ph type="pic" sz="quarter" idx="23"/>
          </p:nvPr>
        </p:nvSpPr>
        <p:spPr>
          <a:xfrm>
            <a:off x="6263381" y="3647667"/>
            <a:ext cx="2514399" cy="2482315"/>
          </a:xfrm>
          <a:prstGeom prst="ellipse">
            <a:avLst/>
          </a:prstGeom>
          <a:solidFill>
            <a:schemeClr val="bg1"/>
          </a:solidFill>
        </p:spPr>
        <p:txBody>
          <a:bodyPr/>
          <a:lstStyle/>
          <a:p>
            <a:r>
              <a:rPr lang="en-US" dirty="0"/>
              <a:t>Click icon to add picture</a:t>
            </a:r>
          </a:p>
        </p:txBody>
      </p:sp>
      <p:sp>
        <p:nvSpPr>
          <p:cNvPr id="30" name="Picture Placeholder 3"/>
          <p:cNvSpPr>
            <a:spLocks noGrp="1" noChangeAspect="1"/>
          </p:cNvSpPr>
          <p:nvPr>
            <p:ph type="pic" sz="quarter" idx="24"/>
          </p:nvPr>
        </p:nvSpPr>
        <p:spPr>
          <a:xfrm>
            <a:off x="9074684" y="3658259"/>
            <a:ext cx="2514399" cy="2482315"/>
          </a:xfrm>
          <a:prstGeom prst="ellipse">
            <a:avLst/>
          </a:prstGeom>
          <a:solidFill>
            <a:schemeClr val="bg1"/>
          </a:solidFill>
        </p:spPr>
        <p:txBody>
          <a:bodyPr/>
          <a:lstStyle/>
          <a:p>
            <a:r>
              <a:rPr lang="en-US" dirty="0"/>
              <a:t>Click icon to add picture</a:t>
            </a:r>
          </a:p>
        </p:txBody>
      </p:sp>
    </p:spTree>
    <p:extLst>
      <p:ext uri="{BB962C8B-B14F-4D97-AF65-F5344CB8AC3E}">
        <p14:creationId xmlns:p14="http://schemas.microsoft.com/office/powerpoint/2010/main" val="609109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slide - process">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9" name="Text Placeholder 22"/>
          <p:cNvSpPr>
            <a:spLocks noGrp="1"/>
          </p:cNvSpPr>
          <p:nvPr>
            <p:ph type="body" sz="quarter" idx="18"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4" name="Straight Connector 33"/>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26" name="Content Placeholder 3"/>
          <p:cNvSpPr>
            <a:spLocks noGrp="1"/>
          </p:cNvSpPr>
          <p:nvPr>
            <p:ph sz="half" idx="2"/>
          </p:nvPr>
        </p:nvSpPr>
        <p:spPr>
          <a:xfrm>
            <a:off x="537083" y="3255417"/>
            <a:ext cx="2321388" cy="2470881"/>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14" name="Picture Placeholder 13"/>
          <p:cNvSpPr>
            <a:spLocks noGrp="1"/>
          </p:cNvSpPr>
          <p:nvPr>
            <p:ph type="pic" sz="quarter" idx="23"/>
          </p:nvPr>
        </p:nvSpPr>
        <p:spPr>
          <a:xfrm>
            <a:off x="795279" y="1246690"/>
            <a:ext cx="1801309" cy="1801309"/>
          </a:xfrm>
          <a:prstGeom prst="ellipse">
            <a:avLst/>
          </a:prstGeom>
          <a:solidFill>
            <a:schemeClr val="accent1"/>
          </a:solidFill>
        </p:spPr>
        <p:txBody>
          <a:bodyPr/>
          <a:lstStyle/>
          <a:p>
            <a:pPr marL="342874" marR="0" lvl="0" indent="-342874" algn="l" defTabSz="457167" rtl="0" eaLnBrk="1" fontAlgn="auto" latinLnBrk="0" hangingPunct="1">
              <a:lnSpc>
                <a:spcPct val="100000"/>
              </a:lnSpc>
              <a:spcBef>
                <a:spcPct val="20000"/>
              </a:spcBef>
              <a:spcAft>
                <a:spcPts val="0"/>
              </a:spcAft>
              <a:buClrTx/>
              <a:buSzTx/>
              <a:buFont typeface="Arial"/>
              <a:buNone/>
              <a:tabLst/>
              <a:defRPr/>
            </a:pPr>
            <a:r>
              <a:rPr lang="en-US" dirty="0"/>
              <a:t>Click icon to add picture</a:t>
            </a:r>
          </a:p>
        </p:txBody>
      </p:sp>
      <p:sp>
        <p:nvSpPr>
          <p:cNvPr id="40" name="Content Placeholder 3"/>
          <p:cNvSpPr>
            <a:spLocks noGrp="1"/>
          </p:cNvSpPr>
          <p:nvPr>
            <p:ph sz="half" idx="24"/>
          </p:nvPr>
        </p:nvSpPr>
        <p:spPr>
          <a:xfrm>
            <a:off x="3447287" y="3255417"/>
            <a:ext cx="2321388" cy="2470881"/>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1" name="Content Placeholder 3"/>
          <p:cNvSpPr>
            <a:spLocks noGrp="1"/>
          </p:cNvSpPr>
          <p:nvPr>
            <p:ph sz="half" idx="25"/>
          </p:nvPr>
        </p:nvSpPr>
        <p:spPr>
          <a:xfrm>
            <a:off x="6357491" y="3255417"/>
            <a:ext cx="2321388" cy="2470881"/>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2" name="Content Placeholder 3"/>
          <p:cNvSpPr>
            <a:spLocks noGrp="1"/>
          </p:cNvSpPr>
          <p:nvPr>
            <p:ph sz="half" idx="26"/>
          </p:nvPr>
        </p:nvSpPr>
        <p:spPr>
          <a:xfrm>
            <a:off x="9267695" y="3255417"/>
            <a:ext cx="2321388" cy="2470881"/>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3" name="Picture Placeholder 13"/>
          <p:cNvSpPr>
            <a:spLocks noGrp="1"/>
          </p:cNvSpPr>
          <p:nvPr>
            <p:ph type="pic" sz="quarter" idx="27"/>
          </p:nvPr>
        </p:nvSpPr>
        <p:spPr>
          <a:xfrm>
            <a:off x="3707326" y="1260568"/>
            <a:ext cx="1801309" cy="1801309"/>
          </a:xfrm>
          <a:prstGeom prst="ellipse">
            <a:avLst/>
          </a:prstGeom>
          <a:solidFill>
            <a:schemeClr val="accent1"/>
          </a:solidFill>
        </p:spPr>
        <p:txBody>
          <a:bodyPr/>
          <a:lstStyle/>
          <a:p>
            <a:pPr marL="342874" marR="0" lvl="0" indent="-342874" algn="l" defTabSz="457167" rtl="0" eaLnBrk="1" fontAlgn="auto" latinLnBrk="0" hangingPunct="1">
              <a:lnSpc>
                <a:spcPct val="100000"/>
              </a:lnSpc>
              <a:spcBef>
                <a:spcPct val="20000"/>
              </a:spcBef>
              <a:spcAft>
                <a:spcPts val="0"/>
              </a:spcAft>
              <a:buClrTx/>
              <a:buSzTx/>
              <a:buFont typeface="Arial"/>
              <a:buNone/>
              <a:tabLst/>
              <a:defRPr/>
            </a:pPr>
            <a:r>
              <a:rPr lang="en-US" dirty="0"/>
              <a:t>Click icon to add picture</a:t>
            </a:r>
          </a:p>
        </p:txBody>
      </p:sp>
      <p:sp>
        <p:nvSpPr>
          <p:cNvPr id="44" name="Picture Placeholder 13"/>
          <p:cNvSpPr>
            <a:spLocks noGrp="1"/>
          </p:cNvSpPr>
          <p:nvPr>
            <p:ph type="pic" sz="quarter" idx="28"/>
          </p:nvPr>
        </p:nvSpPr>
        <p:spPr>
          <a:xfrm>
            <a:off x="6619373" y="1246690"/>
            <a:ext cx="1801309" cy="1801309"/>
          </a:xfrm>
          <a:prstGeom prst="ellipse">
            <a:avLst/>
          </a:prstGeom>
          <a:solidFill>
            <a:schemeClr val="accent1"/>
          </a:solidFill>
        </p:spPr>
        <p:txBody>
          <a:bodyPr/>
          <a:lstStyle/>
          <a:p>
            <a:pPr marL="342874" marR="0" lvl="0" indent="-342874" algn="l" defTabSz="457167" rtl="0" eaLnBrk="1" fontAlgn="auto" latinLnBrk="0" hangingPunct="1">
              <a:lnSpc>
                <a:spcPct val="100000"/>
              </a:lnSpc>
              <a:spcBef>
                <a:spcPct val="20000"/>
              </a:spcBef>
              <a:spcAft>
                <a:spcPts val="0"/>
              </a:spcAft>
              <a:buClrTx/>
              <a:buSzTx/>
              <a:buFont typeface="Arial"/>
              <a:buNone/>
              <a:tabLst/>
              <a:defRPr/>
            </a:pPr>
            <a:r>
              <a:rPr lang="en-US" dirty="0"/>
              <a:t>Click icon to add picture</a:t>
            </a:r>
          </a:p>
        </p:txBody>
      </p:sp>
      <p:sp>
        <p:nvSpPr>
          <p:cNvPr id="45" name="Picture Placeholder 13"/>
          <p:cNvSpPr>
            <a:spLocks noGrp="1"/>
          </p:cNvSpPr>
          <p:nvPr>
            <p:ph type="pic" sz="quarter" idx="29"/>
          </p:nvPr>
        </p:nvSpPr>
        <p:spPr>
          <a:xfrm>
            <a:off x="9531420" y="1246690"/>
            <a:ext cx="1801309" cy="1801309"/>
          </a:xfrm>
          <a:prstGeom prst="ellipse">
            <a:avLst/>
          </a:prstGeom>
          <a:solidFill>
            <a:schemeClr val="accent1"/>
          </a:solidFill>
        </p:spPr>
        <p:txBody>
          <a:bodyPr/>
          <a:lstStyle/>
          <a:p>
            <a:pPr marL="342874" marR="0" lvl="0" indent="-342874" algn="l" defTabSz="457167" rtl="0" eaLnBrk="1" fontAlgn="auto" latinLnBrk="0" hangingPunct="1">
              <a:lnSpc>
                <a:spcPct val="100000"/>
              </a:lnSpc>
              <a:spcBef>
                <a:spcPct val="20000"/>
              </a:spcBef>
              <a:spcAft>
                <a:spcPts val="0"/>
              </a:spcAft>
              <a:buClrTx/>
              <a:buSzTx/>
              <a:buFont typeface="Arial"/>
              <a:buNone/>
              <a:tabLst/>
              <a:defRPr/>
            </a:pPr>
            <a:r>
              <a:rPr lang="en-US" dirty="0"/>
              <a:t>Click icon to add picture</a:t>
            </a:r>
          </a:p>
        </p:txBody>
      </p:sp>
      <p:pic>
        <p:nvPicPr>
          <p:cNvPr id="15" name="Picture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200000">
            <a:off x="5918200" y="2000508"/>
            <a:ext cx="332232" cy="301752"/>
          </a:xfrm>
          <a:prstGeom prst="rect">
            <a:avLst/>
          </a:prstGeom>
        </p:spPr>
      </p:pic>
      <p:pic>
        <p:nvPicPr>
          <p:cNvPr id="46" name="Picture 4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200000">
            <a:off x="2986763" y="2000508"/>
            <a:ext cx="332232" cy="301752"/>
          </a:xfrm>
          <a:prstGeom prst="rect">
            <a:avLst/>
          </a:prstGeom>
        </p:spPr>
      </p:pic>
      <p:pic>
        <p:nvPicPr>
          <p:cNvPr id="47" name="Picture 4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200000">
            <a:off x="8807171" y="2000508"/>
            <a:ext cx="332232" cy="301752"/>
          </a:xfrm>
          <a:prstGeom prst="rect">
            <a:avLst/>
          </a:prstGeom>
        </p:spPr>
      </p:pic>
      <p:sp>
        <p:nvSpPr>
          <p:cNvPr id="10" name="Footer Placeholder 9"/>
          <p:cNvSpPr>
            <a:spLocks noGrp="1"/>
          </p:cNvSpPr>
          <p:nvPr>
            <p:ph type="ftr" sz="quarter" idx="30"/>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20858327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slide - creative">
    <p:spTree>
      <p:nvGrpSpPr>
        <p:cNvPr id="1" name=""/>
        <p:cNvGrpSpPr/>
        <p:nvPr/>
      </p:nvGrpSpPr>
      <p:grpSpPr>
        <a:xfrm>
          <a:off x="0" y="0"/>
          <a:ext cx="0" cy="0"/>
          <a:chOff x="0" y="0"/>
          <a:chExt cx="0" cy="0"/>
        </a:xfrm>
      </p:grpSpPr>
      <p:pic>
        <p:nvPicPr>
          <p:cNvPr id="37" name="Picture 3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5" name="Rectangular Callout 2"/>
          <p:cNvSpPr/>
          <p:nvPr userDrawn="1"/>
        </p:nvSpPr>
        <p:spPr>
          <a:xfrm>
            <a:off x="537083" y="1248420"/>
            <a:ext cx="11051596" cy="1546251"/>
          </a:xfrm>
          <a:custGeom>
            <a:avLst/>
            <a:gdLst>
              <a:gd name="connsiteX0" fmla="*/ 0 w 10787009"/>
              <a:gd name="connsiteY0" fmla="*/ 0 h 2267339"/>
              <a:gd name="connsiteX1" fmla="*/ 1797835 w 10787009"/>
              <a:gd name="connsiteY1" fmla="*/ 0 h 2267339"/>
              <a:gd name="connsiteX2" fmla="*/ 1797835 w 10787009"/>
              <a:gd name="connsiteY2" fmla="*/ 0 h 2267339"/>
              <a:gd name="connsiteX3" fmla="*/ 4494587 w 10787009"/>
              <a:gd name="connsiteY3" fmla="*/ 0 h 2267339"/>
              <a:gd name="connsiteX4" fmla="*/ 10787009 w 10787009"/>
              <a:gd name="connsiteY4" fmla="*/ 0 h 2267339"/>
              <a:gd name="connsiteX5" fmla="*/ 10787009 w 10787009"/>
              <a:gd name="connsiteY5" fmla="*/ 1322614 h 2267339"/>
              <a:gd name="connsiteX6" fmla="*/ 10787009 w 10787009"/>
              <a:gd name="connsiteY6" fmla="*/ 1322614 h 2267339"/>
              <a:gd name="connsiteX7" fmla="*/ 10787009 w 10787009"/>
              <a:gd name="connsiteY7" fmla="*/ 1889449 h 2267339"/>
              <a:gd name="connsiteX8" fmla="*/ 10787009 w 10787009"/>
              <a:gd name="connsiteY8" fmla="*/ 2267339 h 2267339"/>
              <a:gd name="connsiteX9" fmla="*/ 4494587 w 10787009"/>
              <a:gd name="connsiteY9" fmla="*/ 2267339 h 2267339"/>
              <a:gd name="connsiteX10" fmla="*/ 3018205 w 10787009"/>
              <a:gd name="connsiteY10" fmla="*/ 3101266 h 2267339"/>
              <a:gd name="connsiteX11" fmla="*/ 1797835 w 10787009"/>
              <a:gd name="connsiteY11" fmla="*/ 2267339 h 2267339"/>
              <a:gd name="connsiteX12" fmla="*/ 0 w 10787009"/>
              <a:gd name="connsiteY12" fmla="*/ 2267339 h 2267339"/>
              <a:gd name="connsiteX13" fmla="*/ 0 w 10787009"/>
              <a:gd name="connsiteY13" fmla="*/ 1889449 h 2267339"/>
              <a:gd name="connsiteX14" fmla="*/ 0 w 10787009"/>
              <a:gd name="connsiteY14" fmla="*/ 1322614 h 2267339"/>
              <a:gd name="connsiteX15" fmla="*/ 0 w 10787009"/>
              <a:gd name="connsiteY15" fmla="*/ 1322614 h 2267339"/>
              <a:gd name="connsiteX16" fmla="*/ 0 w 10787009"/>
              <a:gd name="connsiteY16" fmla="*/ 0 h 2267339"/>
              <a:gd name="connsiteX0" fmla="*/ 0 w 10787009"/>
              <a:gd name="connsiteY0" fmla="*/ 0 h 3101266"/>
              <a:gd name="connsiteX1" fmla="*/ 1797835 w 10787009"/>
              <a:gd name="connsiteY1" fmla="*/ 0 h 3101266"/>
              <a:gd name="connsiteX2" fmla="*/ 1797835 w 10787009"/>
              <a:gd name="connsiteY2" fmla="*/ 0 h 3101266"/>
              <a:gd name="connsiteX3" fmla="*/ 4494587 w 10787009"/>
              <a:gd name="connsiteY3" fmla="*/ 0 h 3101266"/>
              <a:gd name="connsiteX4" fmla="*/ 10787009 w 10787009"/>
              <a:gd name="connsiteY4" fmla="*/ 0 h 3101266"/>
              <a:gd name="connsiteX5" fmla="*/ 10787009 w 10787009"/>
              <a:gd name="connsiteY5" fmla="*/ 1322614 h 3101266"/>
              <a:gd name="connsiteX6" fmla="*/ 10787009 w 10787009"/>
              <a:gd name="connsiteY6" fmla="*/ 1322614 h 3101266"/>
              <a:gd name="connsiteX7" fmla="*/ 10787009 w 10787009"/>
              <a:gd name="connsiteY7" fmla="*/ 1889449 h 3101266"/>
              <a:gd name="connsiteX8" fmla="*/ 10787009 w 10787009"/>
              <a:gd name="connsiteY8" fmla="*/ 2267339 h 3101266"/>
              <a:gd name="connsiteX9" fmla="*/ 3393574 w 10787009"/>
              <a:gd name="connsiteY9" fmla="*/ 2304661 h 3101266"/>
              <a:gd name="connsiteX10" fmla="*/ 3018205 w 10787009"/>
              <a:gd name="connsiteY10" fmla="*/ 3101266 h 3101266"/>
              <a:gd name="connsiteX11" fmla="*/ 1797835 w 10787009"/>
              <a:gd name="connsiteY11" fmla="*/ 2267339 h 3101266"/>
              <a:gd name="connsiteX12" fmla="*/ 0 w 10787009"/>
              <a:gd name="connsiteY12" fmla="*/ 2267339 h 3101266"/>
              <a:gd name="connsiteX13" fmla="*/ 0 w 10787009"/>
              <a:gd name="connsiteY13" fmla="*/ 1889449 h 3101266"/>
              <a:gd name="connsiteX14" fmla="*/ 0 w 10787009"/>
              <a:gd name="connsiteY14" fmla="*/ 1322614 h 3101266"/>
              <a:gd name="connsiteX15" fmla="*/ 0 w 10787009"/>
              <a:gd name="connsiteY15" fmla="*/ 1322614 h 3101266"/>
              <a:gd name="connsiteX16" fmla="*/ 0 w 10787009"/>
              <a:gd name="connsiteY16" fmla="*/ 0 h 3101266"/>
              <a:gd name="connsiteX0" fmla="*/ 0 w 10787009"/>
              <a:gd name="connsiteY0" fmla="*/ 0 h 3101266"/>
              <a:gd name="connsiteX1" fmla="*/ 1797835 w 10787009"/>
              <a:gd name="connsiteY1" fmla="*/ 0 h 3101266"/>
              <a:gd name="connsiteX2" fmla="*/ 1797835 w 10787009"/>
              <a:gd name="connsiteY2" fmla="*/ 0 h 3101266"/>
              <a:gd name="connsiteX3" fmla="*/ 4494587 w 10787009"/>
              <a:gd name="connsiteY3" fmla="*/ 0 h 3101266"/>
              <a:gd name="connsiteX4" fmla="*/ 10787009 w 10787009"/>
              <a:gd name="connsiteY4" fmla="*/ 0 h 3101266"/>
              <a:gd name="connsiteX5" fmla="*/ 10787009 w 10787009"/>
              <a:gd name="connsiteY5" fmla="*/ 1322614 h 3101266"/>
              <a:gd name="connsiteX6" fmla="*/ 10787009 w 10787009"/>
              <a:gd name="connsiteY6" fmla="*/ 1322614 h 3101266"/>
              <a:gd name="connsiteX7" fmla="*/ 10787009 w 10787009"/>
              <a:gd name="connsiteY7" fmla="*/ 1889449 h 3101266"/>
              <a:gd name="connsiteX8" fmla="*/ 10787009 w 10787009"/>
              <a:gd name="connsiteY8" fmla="*/ 2267339 h 3101266"/>
              <a:gd name="connsiteX9" fmla="*/ 3393574 w 10787009"/>
              <a:gd name="connsiteY9" fmla="*/ 2304661 h 3101266"/>
              <a:gd name="connsiteX10" fmla="*/ 3018205 w 10787009"/>
              <a:gd name="connsiteY10" fmla="*/ 3101266 h 3101266"/>
              <a:gd name="connsiteX11" fmla="*/ 2740226 w 10787009"/>
              <a:gd name="connsiteY11" fmla="*/ 2276669 h 3101266"/>
              <a:gd name="connsiteX12" fmla="*/ 0 w 10787009"/>
              <a:gd name="connsiteY12" fmla="*/ 2267339 h 3101266"/>
              <a:gd name="connsiteX13" fmla="*/ 0 w 10787009"/>
              <a:gd name="connsiteY13" fmla="*/ 1889449 h 3101266"/>
              <a:gd name="connsiteX14" fmla="*/ 0 w 10787009"/>
              <a:gd name="connsiteY14" fmla="*/ 1322614 h 3101266"/>
              <a:gd name="connsiteX15" fmla="*/ 0 w 10787009"/>
              <a:gd name="connsiteY15" fmla="*/ 1322614 h 3101266"/>
              <a:gd name="connsiteX16" fmla="*/ 0 w 10787009"/>
              <a:gd name="connsiteY16" fmla="*/ 0 h 3101266"/>
              <a:gd name="connsiteX0" fmla="*/ 0 w 10787009"/>
              <a:gd name="connsiteY0" fmla="*/ 0 h 3101266"/>
              <a:gd name="connsiteX1" fmla="*/ 1797835 w 10787009"/>
              <a:gd name="connsiteY1" fmla="*/ 0 h 3101266"/>
              <a:gd name="connsiteX2" fmla="*/ 1797835 w 10787009"/>
              <a:gd name="connsiteY2" fmla="*/ 0 h 3101266"/>
              <a:gd name="connsiteX3" fmla="*/ 4494587 w 10787009"/>
              <a:gd name="connsiteY3" fmla="*/ 0 h 3101266"/>
              <a:gd name="connsiteX4" fmla="*/ 10787009 w 10787009"/>
              <a:gd name="connsiteY4" fmla="*/ 0 h 3101266"/>
              <a:gd name="connsiteX5" fmla="*/ 10787009 w 10787009"/>
              <a:gd name="connsiteY5" fmla="*/ 1322614 h 3101266"/>
              <a:gd name="connsiteX6" fmla="*/ 10787009 w 10787009"/>
              <a:gd name="connsiteY6" fmla="*/ 1322614 h 3101266"/>
              <a:gd name="connsiteX7" fmla="*/ 10787009 w 10787009"/>
              <a:gd name="connsiteY7" fmla="*/ 1889449 h 3101266"/>
              <a:gd name="connsiteX8" fmla="*/ 10787009 w 10787009"/>
              <a:gd name="connsiteY8" fmla="*/ 2267339 h 3101266"/>
              <a:gd name="connsiteX9" fmla="*/ 3393574 w 10787009"/>
              <a:gd name="connsiteY9" fmla="*/ 2304661 h 3101266"/>
              <a:gd name="connsiteX10" fmla="*/ 3018205 w 10787009"/>
              <a:gd name="connsiteY10" fmla="*/ 3101266 h 3101266"/>
              <a:gd name="connsiteX11" fmla="*/ 2478968 w 10787009"/>
              <a:gd name="connsiteY11" fmla="*/ 2257957 h 3101266"/>
              <a:gd name="connsiteX12" fmla="*/ 0 w 10787009"/>
              <a:gd name="connsiteY12" fmla="*/ 2267339 h 3101266"/>
              <a:gd name="connsiteX13" fmla="*/ 0 w 10787009"/>
              <a:gd name="connsiteY13" fmla="*/ 1889449 h 3101266"/>
              <a:gd name="connsiteX14" fmla="*/ 0 w 10787009"/>
              <a:gd name="connsiteY14" fmla="*/ 1322614 h 3101266"/>
              <a:gd name="connsiteX15" fmla="*/ 0 w 10787009"/>
              <a:gd name="connsiteY15" fmla="*/ 1322614 h 3101266"/>
              <a:gd name="connsiteX16" fmla="*/ 0 w 10787009"/>
              <a:gd name="connsiteY16" fmla="*/ 0 h 3101266"/>
              <a:gd name="connsiteX0" fmla="*/ 0 w 10787009"/>
              <a:gd name="connsiteY0" fmla="*/ 0 h 3101266"/>
              <a:gd name="connsiteX1" fmla="*/ 1797835 w 10787009"/>
              <a:gd name="connsiteY1" fmla="*/ 0 h 3101266"/>
              <a:gd name="connsiteX2" fmla="*/ 1797835 w 10787009"/>
              <a:gd name="connsiteY2" fmla="*/ 0 h 3101266"/>
              <a:gd name="connsiteX3" fmla="*/ 4494587 w 10787009"/>
              <a:gd name="connsiteY3" fmla="*/ 0 h 3101266"/>
              <a:gd name="connsiteX4" fmla="*/ 10787009 w 10787009"/>
              <a:gd name="connsiteY4" fmla="*/ 0 h 3101266"/>
              <a:gd name="connsiteX5" fmla="*/ 10787009 w 10787009"/>
              <a:gd name="connsiteY5" fmla="*/ 1322614 h 3101266"/>
              <a:gd name="connsiteX6" fmla="*/ 10787009 w 10787009"/>
              <a:gd name="connsiteY6" fmla="*/ 1322614 h 3101266"/>
              <a:gd name="connsiteX7" fmla="*/ 10787009 w 10787009"/>
              <a:gd name="connsiteY7" fmla="*/ 1889449 h 3101266"/>
              <a:gd name="connsiteX8" fmla="*/ 10787009 w 10787009"/>
              <a:gd name="connsiteY8" fmla="*/ 2267339 h 3101266"/>
              <a:gd name="connsiteX9" fmla="*/ 3225623 w 10787009"/>
              <a:gd name="connsiteY9" fmla="*/ 2304661 h 3101266"/>
              <a:gd name="connsiteX10" fmla="*/ 3018205 w 10787009"/>
              <a:gd name="connsiteY10" fmla="*/ 3101266 h 3101266"/>
              <a:gd name="connsiteX11" fmla="*/ 2478968 w 10787009"/>
              <a:gd name="connsiteY11" fmla="*/ 2257957 h 3101266"/>
              <a:gd name="connsiteX12" fmla="*/ 0 w 10787009"/>
              <a:gd name="connsiteY12" fmla="*/ 2267339 h 3101266"/>
              <a:gd name="connsiteX13" fmla="*/ 0 w 10787009"/>
              <a:gd name="connsiteY13" fmla="*/ 1889449 h 3101266"/>
              <a:gd name="connsiteX14" fmla="*/ 0 w 10787009"/>
              <a:gd name="connsiteY14" fmla="*/ 1322614 h 3101266"/>
              <a:gd name="connsiteX15" fmla="*/ 0 w 10787009"/>
              <a:gd name="connsiteY15" fmla="*/ 1322614 h 3101266"/>
              <a:gd name="connsiteX16" fmla="*/ 0 w 10787009"/>
              <a:gd name="connsiteY16" fmla="*/ 0 h 310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787009" h="3101266">
                <a:moveTo>
                  <a:pt x="0" y="0"/>
                </a:moveTo>
                <a:lnTo>
                  <a:pt x="1797835" y="0"/>
                </a:lnTo>
                <a:lnTo>
                  <a:pt x="1797835" y="0"/>
                </a:lnTo>
                <a:lnTo>
                  <a:pt x="4494587" y="0"/>
                </a:lnTo>
                <a:lnTo>
                  <a:pt x="10787009" y="0"/>
                </a:lnTo>
                <a:lnTo>
                  <a:pt x="10787009" y="1322614"/>
                </a:lnTo>
                <a:lnTo>
                  <a:pt x="10787009" y="1322614"/>
                </a:lnTo>
                <a:lnTo>
                  <a:pt x="10787009" y="1889449"/>
                </a:lnTo>
                <a:lnTo>
                  <a:pt x="10787009" y="2267339"/>
                </a:lnTo>
                <a:lnTo>
                  <a:pt x="3225623" y="2304661"/>
                </a:lnTo>
                <a:lnTo>
                  <a:pt x="3018205" y="3101266"/>
                </a:lnTo>
                <a:lnTo>
                  <a:pt x="2478968" y="2257957"/>
                </a:lnTo>
                <a:lnTo>
                  <a:pt x="0" y="2267339"/>
                </a:lnTo>
                <a:lnTo>
                  <a:pt x="0" y="1889449"/>
                </a:lnTo>
                <a:lnTo>
                  <a:pt x="0" y="1322614"/>
                </a:lnTo>
                <a:lnTo>
                  <a:pt x="0" y="1322614"/>
                </a:lnTo>
                <a:lnTo>
                  <a:pt x="0" y="0"/>
                </a:lnTo>
                <a:close/>
              </a:path>
            </a:pathLst>
          </a:custGeom>
          <a:solidFill>
            <a:schemeClr val="tx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dirty="0">
              <a:solidFill>
                <a:schemeClr val="tx2"/>
              </a:solidFill>
            </a:endParaRPr>
          </a:p>
        </p:txBody>
      </p:sp>
      <p:sp>
        <p:nvSpPr>
          <p:cNvPr id="43" name="Text Placeholder 22"/>
          <p:cNvSpPr>
            <a:spLocks noGrp="1"/>
          </p:cNvSpPr>
          <p:nvPr>
            <p:ph type="body" sz="quarter" idx="20"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sp>
        <p:nvSpPr>
          <p:cNvPr id="3" name="Text Placeholder 2"/>
          <p:cNvSpPr>
            <a:spLocks noGrp="1"/>
          </p:cNvSpPr>
          <p:nvPr>
            <p:ph type="body" sz="quarter" idx="21"/>
          </p:nvPr>
        </p:nvSpPr>
        <p:spPr>
          <a:xfrm>
            <a:off x="719142" y="1381125"/>
            <a:ext cx="10664825" cy="839788"/>
          </a:xfrm>
        </p:spPr>
        <p:txBody>
          <a:bodyPr>
            <a:normAutofit/>
          </a:bodyPr>
          <a:lstStyle>
            <a:lvl1pPr marL="0" indent="0">
              <a:buNone/>
              <a:defRPr sz="2400" b="1">
                <a:solidFill>
                  <a:schemeClr val="bg1"/>
                </a:solidFill>
              </a:defRPr>
            </a:lvl1pPr>
          </a:lstStyle>
          <a:p>
            <a:pPr lvl="0"/>
            <a:r>
              <a:rPr lang="en-US"/>
              <a:t>Click to edit Master text styles</a:t>
            </a:r>
          </a:p>
        </p:txBody>
      </p:sp>
      <p:cxnSp>
        <p:nvCxnSpPr>
          <p:cNvPr id="50" name="Straight Connector 49"/>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6" name="Picture 2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23" name="Rectangle 22"/>
          <p:cNvSpPr/>
          <p:nvPr userDrawn="1"/>
        </p:nvSpPr>
        <p:spPr>
          <a:xfrm>
            <a:off x="537085" y="3003819"/>
            <a:ext cx="2452071" cy="2500699"/>
          </a:xfrm>
          <a:prstGeom prst="rect">
            <a:avLst/>
          </a:prstGeom>
          <a:solidFill>
            <a:schemeClr val="tx2">
              <a:alpha val="9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dirty="0"/>
          </a:p>
        </p:txBody>
      </p:sp>
      <p:sp>
        <p:nvSpPr>
          <p:cNvPr id="24" name="Rectangle 23"/>
          <p:cNvSpPr/>
          <p:nvPr userDrawn="1"/>
        </p:nvSpPr>
        <p:spPr>
          <a:xfrm>
            <a:off x="3416061" y="3003819"/>
            <a:ext cx="2452071" cy="250069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dirty="0"/>
          </a:p>
        </p:txBody>
      </p:sp>
      <p:sp>
        <p:nvSpPr>
          <p:cNvPr id="28" name="Rectangle 27"/>
          <p:cNvSpPr/>
          <p:nvPr userDrawn="1"/>
        </p:nvSpPr>
        <p:spPr>
          <a:xfrm>
            <a:off x="6282245" y="3003819"/>
            <a:ext cx="2452071" cy="250069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dirty="0"/>
          </a:p>
        </p:txBody>
      </p:sp>
      <p:sp>
        <p:nvSpPr>
          <p:cNvPr id="29" name="Rectangle 28"/>
          <p:cNvSpPr/>
          <p:nvPr userDrawn="1"/>
        </p:nvSpPr>
        <p:spPr>
          <a:xfrm>
            <a:off x="9148429" y="3003819"/>
            <a:ext cx="2452071" cy="249699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dirty="0"/>
          </a:p>
        </p:txBody>
      </p:sp>
      <p:sp>
        <p:nvSpPr>
          <p:cNvPr id="31" name="Content Placeholder 25"/>
          <p:cNvSpPr>
            <a:spLocks noGrp="1"/>
          </p:cNvSpPr>
          <p:nvPr>
            <p:ph sz="quarter" idx="24"/>
          </p:nvPr>
        </p:nvSpPr>
        <p:spPr>
          <a:xfrm>
            <a:off x="3539385" y="3254934"/>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32" name="Content Placeholder 25"/>
          <p:cNvSpPr>
            <a:spLocks noGrp="1"/>
          </p:cNvSpPr>
          <p:nvPr>
            <p:ph sz="quarter" idx="25"/>
          </p:nvPr>
        </p:nvSpPr>
        <p:spPr>
          <a:xfrm>
            <a:off x="6410045" y="3254934"/>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34" name="Content Placeholder 25"/>
          <p:cNvSpPr>
            <a:spLocks noGrp="1"/>
          </p:cNvSpPr>
          <p:nvPr>
            <p:ph sz="quarter" idx="26"/>
          </p:nvPr>
        </p:nvSpPr>
        <p:spPr>
          <a:xfrm>
            <a:off x="9278425" y="3254934"/>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35" name="Content Placeholder 25"/>
          <p:cNvSpPr>
            <a:spLocks noGrp="1"/>
          </p:cNvSpPr>
          <p:nvPr>
            <p:ph sz="quarter" idx="28"/>
          </p:nvPr>
        </p:nvSpPr>
        <p:spPr>
          <a:xfrm>
            <a:off x="670893" y="3254934"/>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2" name="Footer Placeholder 1"/>
          <p:cNvSpPr>
            <a:spLocks noGrp="1"/>
          </p:cNvSpPr>
          <p:nvPr>
            <p:ph type="ftr" sz="quarter" idx="29"/>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2508671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slide - boxes">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50"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56" name="Straight Connector 55"/>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36" name="Picture 3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4" name="Footer Placeholder 3"/>
          <p:cNvSpPr>
            <a:spLocks noGrp="1"/>
          </p:cNvSpPr>
          <p:nvPr>
            <p:ph type="ftr" sz="quarter" idx="32"/>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534771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slide-creative 2">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 name="Rectangle 1"/>
          <p:cNvSpPr/>
          <p:nvPr userDrawn="1"/>
        </p:nvSpPr>
        <p:spPr>
          <a:xfrm>
            <a:off x="537084" y="1247157"/>
            <a:ext cx="11051597" cy="172707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6" name="Content Placeholder 25"/>
          <p:cNvSpPr>
            <a:spLocks noGrp="1"/>
          </p:cNvSpPr>
          <p:nvPr>
            <p:ph sz="quarter" idx="19"/>
          </p:nvPr>
        </p:nvSpPr>
        <p:spPr>
          <a:xfrm>
            <a:off x="791861" y="1478116"/>
            <a:ext cx="10542443" cy="1290027"/>
          </a:xfrm>
        </p:spPr>
        <p:txBody>
          <a:bodyPr>
            <a:normAutofit/>
          </a:bodyPr>
          <a:lstStyle>
            <a:lvl1pPr marL="0" indent="0" algn="l">
              <a:buFontTx/>
              <a:buNone/>
              <a:defRPr sz="2400" b="1">
                <a:solidFill>
                  <a:schemeClr val="bg1"/>
                </a:solidFill>
              </a:defRPr>
            </a:lvl1pPr>
          </a:lstStyle>
          <a:p>
            <a:pPr lvl="0"/>
            <a:r>
              <a:rPr lang="en-US"/>
              <a:t>Click to edit Master text styles</a:t>
            </a:r>
          </a:p>
        </p:txBody>
      </p:sp>
      <p:sp>
        <p:nvSpPr>
          <p:cNvPr id="42" name="Content Placeholder 25"/>
          <p:cNvSpPr>
            <a:spLocks noGrp="1"/>
          </p:cNvSpPr>
          <p:nvPr>
            <p:ph sz="quarter" idx="20"/>
          </p:nvPr>
        </p:nvSpPr>
        <p:spPr>
          <a:xfrm>
            <a:off x="537084" y="3264016"/>
            <a:ext cx="11051597" cy="1943193"/>
          </a:xfrm>
        </p:spPr>
        <p:txBody>
          <a:bodyPr>
            <a:normAutofit/>
          </a:bodyPr>
          <a:lstStyle>
            <a:lvl1pPr marL="0" indent="0" algn="l">
              <a:buFontTx/>
              <a:buNone/>
              <a:defRPr sz="2400" b="1">
                <a:solidFill>
                  <a:schemeClr val="tx1"/>
                </a:solidFill>
              </a:defRPr>
            </a:lvl1pPr>
          </a:lstStyle>
          <a:p>
            <a:pPr lvl="0"/>
            <a:r>
              <a:rPr lang="en-US"/>
              <a:t>Click to edit Master text styles</a:t>
            </a:r>
          </a:p>
        </p:txBody>
      </p:sp>
      <p:sp>
        <p:nvSpPr>
          <p:cNvPr id="4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44" name="Straight Connector 43"/>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4" name="Footer Placeholder 3"/>
          <p:cNvSpPr>
            <a:spLocks noGrp="1"/>
          </p:cNvSpPr>
          <p:nvPr>
            <p:ph type="ftr" sz="quarter" idx="21"/>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8074800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slide - table option 1">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4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44" name="Straight Connector 43"/>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graphicFrame>
        <p:nvGraphicFramePr>
          <p:cNvPr id="3" name="Table 2"/>
          <p:cNvGraphicFramePr>
            <a:graphicFrameLocks noGrp="1"/>
          </p:cNvGraphicFramePr>
          <p:nvPr userDrawn="1">
            <p:extLst>
              <p:ext uri="{D42A27DB-BD31-4B8C-83A1-F6EECF244321}">
                <p14:modId xmlns:p14="http://schemas.microsoft.com/office/powerpoint/2010/main" val="120594665"/>
              </p:ext>
            </p:extLst>
          </p:nvPr>
        </p:nvGraphicFramePr>
        <p:xfrm>
          <a:off x="459208" y="1242887"/>
          <a:ext cx="11129876" cy="4477465"/>
        </p:xfrm>
        <a:graphic>
          <a:graphicData uri="http://schemas.openxmlformats.org/drawingml/2006/table">
            <a:tbl>
              <a:tblPr firstRow="1" bandRow="1">
                <a:tableStyleId>{073A0DAA-6AF3-43AB-8588-CEC1D06C72B9}</a:tableStyleId>
              </a:tblPr>
              <a:tblGrid>
                <a:gridCol w="2782469">
                  <a:extLst>
                    <a:ext uri="{9D8B030D-6E8A-4147-A177-3AD203B41FA5}">
                      <a16:colId xmlns:a16="http://schemas.microsoft.com/office/drawing/2014/main" xmlns="" val="20000"/>
                    </a:ext>
                  </a:extLst>
                </a:gridCol>
                <a:gridCol w="2782469">
                  <a:extLst>
                    <a:ext uri="{9D8B030D-6E8A-4147-A177-3AD203B41FA5}">
                      <a16:colId xmlns:a16="http://schemas.microsoft.com/office/drawing/2014/main" xmlns="" val="20001"/>
                    </a:ext>
                  </a:extLst>
                </a:gridCol>
                <a:gridCol w="2782469">
                  <a:extLst>
                    <a:ext uri="{9D8B030D-6E8A-4147-A177-3AD203B41FA5}">
                      <a16:colId xmlns:a16="http://schemas.microsoft.com/office/drawing/2014/main" xmlns="" val="20002"/>
                    </a:ext>
                  </a:extLst>
                </a:gridCol>
                <a:gridCol w="2782469">
                  <a:extLst>
                    <a:ext uri="{9D8B030D-6E8A-4147-A177-3AD203B41FA5}">
                      <a16:colId xmlns:a16="http://schemas.microsoft.com/office/drawing/2014/main" xmlns="" val="20003"/>
                    </a:ext>
                  </a:extLst>
                </a:gridCol>
              </a:tblGrid>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0"/>
                  </a:ext>
                </a:extLst>
              </a:tr>
              <a:tr h="895493">
                <a:tc>
                  <a:txBody>
                    <a:bodyPr/>
                    <a:lstStyle/>
                    <a:p>
                      <a:endParaRPr lang="en-US" dirty="0"/>
                    </a:p>
                  </a:txBody>
                  <a:tcPr/>
                </a:tc>
                <a:tc>
                  <a:txBody>
                    <a:bodyPr/>
                    <a:lstStyle/>
                    <a:p>
                      <a:endParaRPr lang="en-US" dirty="0"/>
                    </a:p>
                  </a:txBody>
                  <a:tcPr anchor="ct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1"/>
                  </a:ext>
                </a:extLst>
              </a:tr>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2"/>
                  </a:ext>
                </a:extLst>
              </a:tr>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3"/>
                  </a:ext>
                </a:extLst>
              </a:tr>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4"/>
                  </a:ext>
                </a:extLst>
              </a:tr>
            </a:tbl>
          </a:graphicData>
        </a:graphic>
      </p:graphicFrame>
      <p:sp>
        <p:nvSpPr>
          <p:cNvPr id="5" name="Footer Placeholder 4"/>
          <p:cNvSpPr>
            <a:spLocks noGrp="1"/>
          </p:cNvSpPr>
          <p:nvPr>
            <p:ph type="ftr" sz="quarter" idx="16"/>
          </p:nvPr>
        </p:nvSpPr>
        <p:spPr>
          <a:xfrm>
            <a:off x="4038600" y="6356350"/>
            <a:ext cx="4114800" cy="365125"/>
          </a:xfrm>
          <a:prstGeom prst="rect">
            <a:avLst/>
          </a:prstGeom>
        </p:spPr>
        <p:txBody>
          <a:bodyPr/>
          <a:lstStyle/>
          <a:p>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slide - table option 2">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4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44" name="Straight Connector 43"/>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graphicFrame>
        <p:nvGraphicFramePr>
          <p:cNvPr id="3" name="Table 2"/>
          <p:cNvGraphicFramePr>
            <a:graphicFrameLocks noGrp="1"/>
          </p:cNvGraphicFramePr>
          <p:nvPr userDrawn="1">
            <p:extLst>
              <p:ext uri="{D42A27DB-BD31-4B8C-83A1-F6EECF244321}">
                <p14:modId xmlns:p14="http://schemas.microsoft.com/office/powerpoint/2010/main" val="241878615"/>
              </p:ext>
            </p:extLst>
          </p:nvPr>
        </p:nvGraphicFramePr>
        <p:xfrm>
          <a:off x="459208" y="1242887"/>
          <a:ext cx="11129876" cy="4477465"/>
        </p:xfrm>
        <a:graphic>
          <a:graphicData uri="http://schemas.openxmlformats.org/drawingml/2006/table">
            <a:tbl>
              <a:tblPr firstRow="1" bandRow="1">
                <a:tableStyleId>{073A0DAA-6AF3-43AB-8588-CEC1D06C72B9}</a:tableStyleId>
              </a:tblPr>
              <a:tblGrid>
                <a:gridCol w="2782469">
                  <a:extLst>
                    <a:ext uri="{9D8B030D-6E8A-4147-A177-3AD203B41FA5}">
                      <a16:colId xmlns:a16="http://schemas.microsoft.com/office/drawing/2014/main" xmlns="" val="20000"/>
                    </a:ext>
                  </a:extLst>
                </a:gridCol>
                <a:gridCol w="2782469">
                  <a:extLst>
                    <a:ext uri="{9D8B030D-6E8A-4147-A177-3AD203B41FA5}">
                      <a16:colId xmlns:a16="http://schemas.microsoft.com/office/drawing/2014/main" xmlns="" val="20001"/>
                    </a:ext>
                  </a:extLst>
                </a:gridCol>
                <a:gridCol w="2782469">
                  <a:extLst>
                    <a:ext uri="{9D8B030D-6E8A-4147-A177-3AD203B41FA5}">
                      <a16:colId xmlns:a16="http://schemas.microsoft.com/office/drawing/2014/main" xmlns="" val="20002"/>
                    </a:ext>
                  </a:extLst>
                </a:gridCol>
                <a:gridCol w="2782469">
                  <a:extLst>
                    <a:ext uri="{9D8B030D-6E8A-4147-A177-3AD203B41FA5}">
                      <a16:colId xmlns:a16="http://schemas.microsoft.com/office/drawing/2014/main" xmlns="" val="20003"/>
                    </a:ext>
                  </a:extLst>
                </a:gridCol>
              </a:tblGrid>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0"/>
                  </a:ext>
                </a:extLst>
              </a:tr>
              <a:tr h="895493">
                <a:tc>
                  <a:txBody>
                    <a:bodyPr/>
                    <a:lstStyle/>
                    <a:p>
                      <a:endParaRPr lang="en-US" dirty="0"/>
                    </a:p>
                  </a:txBody>
                  <a:tcPr/>
                </a:tc>
                <a:tc>
                  <a:txBody>
                    <a:bodyPr/>
                    <a:lstStyle/>
                    <a:p>
                      <a:endParaRPr lang="en-US" dirty="0"/>
                    </a:p>
                  </a:txBody>
                  <a:tcPr anchor="ct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1"/>
                  </a:ext>
                </a:extLst>
              </a:tr>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2"/>
                  </a:ext>
                </a:extLst>
              </a:tr>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3"/>
                  </a:ext>
                </a:extLst>
              </a:tr>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4"/>
                  </a:ext>
                </a:extLst>
              </a:tr>
            </a:tbl>
          </a:graphicData>
        </a:graphic>
      </p:graphicFrame>
      <p:sp>
        <p:nvSpPr>
          <p:cNvPr id="23" name="Text Placeholder 3"/>
          <p:cNvSpPr>
            <a:spLocks noGrp="1"/>
          </p:cNvSpPr>
          <p:nvPr>
            <p:ph type="body" sz="half" idx="2" hasCustomPrompt="1"/>
          </p:nvPr>
        </p:nvSpPr>
        <p:spPr>
          <a:xfrm>
            <a:off x="459209" y="1253097"/>
            <a:ext cx="2761512" cy="870344"/>
          </a:xfrm>
        </p:spPr>
        <p:txBody>
          <a:bodyPr anchor="ctr">
            <a:normAutofit/>
          </a:bodyPr>
          <a:lstStyle>
            <a:lvl1pPr marL="0" indent="0" algn="ctr">
              <a:buNone/>
              <a:defRPr sz="2400" baseline="0">
                <a:solidFill>
                  <a:schemeClr val="bg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Title</a:t>
            </a:r>
          </a:p>
        </p:txBody>
      </p:sp>
      <p:sp>
        <p:nvSpPr>
          <p:cNvPr id="25" name="Text Placeholder 3"/>
          <p:cNvSpPr>
            <a:spLocks noGrp="1"/>
          </p:cNvSpPr>
          <p:nvPr>
            <p:ph type="body" sz="half" idx="16" hasCustomPrompt="1"/>
          </p:nvPr>
        </p:nvSpPr>
        <p:spPr>
          <a:xfrm>
            <a:off x="3253209" y="1253097"/>
            <a:ext cx="2761512" cy="870344"/>
          </a:xfrm>
        </p:spPr>
        <p:txBody>
          <a:bodyPr anchor="ctr">
            <a:normAutofit/>
          </a:bodyPr>
          <a:lstStyle>
            <a:lvl1pPr marL="0" indent="0" algn="ctr">
              <a:buNone/>
              <a:defRPr sz="2400" baseline="0">
                <a:solidFill>
                  <a:schemeClr val="bg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Title</a:t>
            </a:r>
          </a:p>
        </p:txBody>
      </p:sp>
      <p:sp>
        <p:nvSpPr>
          <p:cNvPr id="26" name="Text Placeholder 3"/>
          <p:cNvSpPr>
            <a:spLocks noGrp="1"/>
          </p:cNvSpPr>
          <p:nvPr>
            <p:ph type="body" sz="half" idx="17" hasCustomPrompt="1"/>
          </p:nvPr>
        </p:nvSpPr>
        <p:spPr>
          <a:xfrm>
            <a:off x="6037049" y="1253097"/>
            <a:ext cx="2761512" cy="870344"/>
          </a:xfrm>
        </p:spPr>
        <p:txBody>
          <a:bodyPr anchor="ctr">
            <a:normAutofit/>
          </a:bodyPr>
          <a:lstStyle>
            <a:lvl1pPr marL="0" indent="0" algn="ctr">
              <a:buNone/>
              <a:defRPr sz="2400" baseline="0">
                <a:solidFill>
                  <a:schemeClr val="bg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Title</a:t>
            </a:r>
          </a:p>
        </p:txBody>
      </p:sp>
      <p:sp>
        <p:nvSpPr>
          <p:cNvPr id="27" name="Text Placeholder 3"/>
          <p:cNvSpPr>
            <a:spLocks noGrp="1"/>
          </p:cNvSpPr>
          <p:nvPr>
            <p:ph type="body" sz="half" idx="18" hasCustomPrompt="1"/>
          </p:nvPr>
        </p:nvSpPr>
        <p:spPr>
          <a:xfrm>
            <a:off x="8827571" y="1253097"/>
            <a:ext cx="2761512" cy="870344"/>
          </a:xfrm>
        </p:spPr>
        <p:txBody>
          <a:bodyPr anchor="ctr">
            <a:normAutofit/>
          </a:bodyPr>
          <a:lstStyle>
            <a:lvl1pPr marL="0" indent="0" algn="ctr">
              <a:buNone/>
              <a:defRPr sz="2400" baseline="0">
                <a:solidFill>
                  <a:schemeClr val="bg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Title</a:t>
            </a:r>
          </a:p>
        </p:txBody>
      </p:sp>
      <p:sp>
        <p:nvSpPr>
          <p:cNvPr id="28" name="Text Placeholder 3"/>
          <p:cNvSpPr>
            <a:spLocks noGrp="1"/>
          </p:cNvSpPr>
          <p:nvPr>
            <p:ph type="body" sz="half" idx="19" hasCustomPrompt="1"/>
          </p:nvPr>
        </p:nvSpPr>
        <p:spPr>
          <a:xfrm>
            <a:off x="465557" y="216749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29" name="Text Placeholder 3"/>
          <p:cNvSpPr>
            <a:spLocks noGrp="1"/>
          </p:cNvSpPr>
          <p:nvPr>
            <p:ph type="body" sz="half" idx="20" hasCustomPrompt="1"/>
          </p:nvPr>
        </p:nvSpPr>
        <p:spPr>
          <a:xfrm>
            <a:off x="465557" y="305014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0" name="Text Placeholder 3"/>
          <p:cNvSpPr>
            <a:spLocks noGrp="1"/>
          </p:cNvSpPr>
          <p:nvPr>
            <p:ph type="body" sz="half" idx="21" hasCustomPrompt="1"/>
          </p:nvPr>
        </p:nvSpPr>
        <p:spPr>
          <a:xfrm>
            <a:off x="465557" y="3947261"/>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1" name="Text Placeholder 3"/>
          <p:cNvSpPr>
            <a:spLocks noGrp="1"/>
          </p:cNvSpPr>
          <p:nvPr>
            <p:ph type="body" sz="half" idx="22" hasCustomPrompt="1"/>
          </p:nvPr>
        </p:nvSpPr>
        <p:spPr>
          <a:xfrm>
            <a:off x="465557" y="485000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2" name="Text Placeholder 3"/>
          <p:cNvSpPr>
            <a:spLocks noGrp="1"/>
          </p:cNvSpPr>
          <p:nvPr>
            <p:ph type="body" sz="half" idx="23" hasCustomPrompt="1"/>
          </p:nvPr>
        </p:nvSpPr>
        <p:spPr>
          <a:xfrm>
            <a:off x="3253209" y="216749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3" name="Text Placeholder 3"/>
          <p:cNvSpPr>
            <a:spLocks noGrp="1"/>
          </p:cNvSpPr>
          <p:nvPr>
            <p:ph type="body" sz="half" idx="24" hasCustomPrompt="1"/>
          </p:nvPr>
        </p:nvSpPr>
        <p:spPr>
          <a:xfrm>
            <a:off x="3253209" y="305014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4" name="Text Placeholder 3"/>
          <p:cNvSpPr>
            <a:spLocks noGrp="1"/>
          </p:cNvSpPr>
          <p:nvPr>
            <p:ph type="body" sz="half" idx="25" hasCustomPrompt="1"/>
          </p:nvPr>
        </p:nvSpPr>
        <p:spPr>
          <a:xfrm>
            <a:off x="3253209" y="3947261"/>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5" name="Text Placeholder 3"/>
          <p:cNvSpPr>
            <a:spLocks noGrp="1"/>
          </p:cNvSpPr>
          <p:nvPr>
            <p:ph type="body" sz="half" idx="26" hasCustomPrompt="1"/>
          </p:nvPr>
        </p:nvSpPr>
        <p:spPr>
          <a:xfrm>
            <a:off x="3253209" y="485000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6" name="Text Placeholder 3"/>
          <p:cNvSpPr>
            <a:spLocks noGrp="1"/>
          </p:cNvSpPr>
          <p:nvPr>
            <p:ph type="body" sz="half" idx="27" hasCustomPrompt="1"/>
          </p:nvPr>
        </p:nvSpPr>
        <p:spPr>
          <a:xfrm>
            <a:off x="6037049" y="216749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7" name="Text Placeholder 3"/>
          <p:cNvSpPr>
            <a:spLocks noGrp="1"/>
          </p:cNvSpPr>
          <p:nvPr>
            <p:ph type="body" sz="half" idx="28" hasCustomPrompt="1"/>
          </p:nvPr>
        </p:nvSpPr>
        <p:spPr>
          <a:xfrm>
            <a:off x="6037049" y="305014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8" name="Text Placeholder 3"/>
          <p:cNvSpPr>
            <a:spLocks noGrp="1"/>
          </p:cNvSpPr>
          <p:nvPr>
            <p:ph type="body" sz="half" idx="29" hasCustomPrompt="1"/>
          </p:nvPr>
        </p:nvSpPr>
        <p:spPr>
          <a:xfrm>
            <a:off x="6037049" y="3947261"/>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9" name="Text Placeholder 3"/>
          <p:cNvSpPr>
            <a:spLocks noGrp="1"/>
          </p:cNvSpPr>
          <p:nvPr>
            <p:ph type="body" sz="half" idx="30" hasCustomPrompt="1"/>
          </p:nvPr>
        </p:nvSpPr>
        <p:spPr>
          <a:xfrm>
            <a:off x="6037049" y="485000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40" name="Text Placeholder 3"/>
          <p:cNvSpPr>
            <a:spLocks noGrp="1"/>
          </p:cNvSpPr>
          <p:nvPr>
            <p:ph type="body" sz="half" idx="31" hasCustomPrompt="1"/>
          </p:nvPr>
        </p:nvSpPr>
        <p:spPr>
          <a:xfrm>
            <a:off x="8818680" y="216749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41" name="Text Placeholder 3"/>
          <p:cNvSpPr>
            <a:spLocks noGrp="1"/>
          </p:cNvSpPr>
          <p:nvPr>
            <p:ph type="body" sz="half" idx="32" hasCustomPrompt="1"/>
          </p:nvPr>
        </p:nvSpPr>
        <p:spPr>
          <a:xfrm>
            <a:off x="8818680" y="305014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42" name="Text Placeholder 3"/>
          <p:cNvSpPr>
            <a:spLocks noGrp="1"/>
          </p:cNvSpPr>
          <p:nvPr>
            <p:ph type="body" sz="half" idx="33" hasCustomPrompt="1"/>
          </p:nvPr>
        </p:nvSpPr>
        <p:spPr>
          <a:xfrm>
            <a:off x="8818680" y="3947261"/>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45" name="Text Placeholder 3"/>
          <p:cNvSpPr>
            <a:spLocks noGrp="1"/>
          </p:cNvSpPr>
          <p:nvPr>
            <p:ph type="body" sz="half" idx="34" hasCustomPrompt="1"/>
          </p:nvPr>
        </p:nvSpPr>
        <p:spPr>
          <a:xfrm>
            <a:off x="8818680" y="485000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9" name="Footer Placeholder 8"/>
          <p:cNvSpPr>
            <a:spLocks noGrp="1"/>
          </p:cNvSpPr>
          <p:nvPr>
            <p:ph type="ftr" sz="quarter" idx="35"/>
          </p:nvPr>
        </p:nvSpPr>
        <p:spPr>
          <a:xfrm>
            <a:off x="4038600" y="6356350"/>
            <a:ext cx="4114800" cy="365125"/>
          </a:xfrm>
          <a:prstGeom prst="rect">
            <a:avLst/>
          </a:prstGeom>
        </p:spPr>
        <p:txBody>
          <a:bodyPr/>
          <a:lstStyle/>
          <a:p>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with caption">
    <p:spTree>
      <p:nvGrpSpPr>
        <p:cNvPr id="1" name=""/>
        <p:cNvGrpSpPr/>
        <p:nvPr/>
      </p:nvGrpSpPr>
      <p:grpSpPr>
        <a:xfrm>
          <a:off x="0" y="0"/>
          <a:ext cx="0" cy="0"/>
          <a:chOff x="0" y="0"/>
          <a:chExt cx="0" cy="0"/>
        </a:xfrm>
      </p:grpSpPr>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
        <p:nvSpPr>
          <p:cNvPr id="26" name="Text Placeholder 3"/>
          <p:cNvSpPr>
            <a:spLocks noGrp="1"/>
          </p:cNvSpPr>
          <p:nvPr>
            <p:ph type="body" sz="half" idx="2" hasCustomPrompt="1"/>
          </p:nvPr>
        </p:nvSpPr>
        <p:spPr>
          <a:xfrm>
            <a:off x="7772399" y="4239606"/>
            <a:ext cx="3816279" cy="2010581"/>
          </a:xfrm>
        </p:spPr>
        <p:txBody>
          <a:bodyPr>
            <a:normAutofit/>
          </a:bodyPr>
          <a:lstStyle>
            <a:lvl1pPr marL="0" indent="0">
              <a:buNone/>
              <a:defRPr sz="2400" baseline="0"/>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Image caption</a:t>
            </a:r>
          </a:p>
        </p:txBody>
      </p:sp>
      <p:pic>
        <p:nvPicPr>
          <p:cNvPr id="4" name="Picture 3"/>
          <p:cNvPicPr>
            <a:picLocks noChangeAspect="1"/>
          </p:cNvPicPr>
          <p:nvPr userDrawn="1"/>
        </p:nvPicPr>
        <p:blipFill>
          <a:blip r:embed="rId5"/>
          <a:stretch>
            <a:fillRect/>
          </a:stretch>
        </p:blipFill>
        <p:spPr>
          <a:xfrm>
            <a:off x="-95693" y="0"/>
            <a:ext cx="12287694" cy="6858000"/>
          </a:xfrm>
          <a:prstGeom prst="rect">
            <a:avLst/>
          </a:prstGeom>
        </p:spPr>
      </p:pic>
      <p:sp>
        <p:nvSpPr>
          <p:cNvPr id="9" name="Footer Placeholder 8"/>
          <p:cNvSpPr>
            <a:spLocks noGrp="1"/>
          </p:cNvSpPr>
          <p:nvPr>
            <p:ph type="ftr" sz="quarter" idx="10"/>
          </p:nvPr>
        </p:nvSpPr>
        <p:spPr>
          <a:xfrm>
            <a:off x="4038600" y="6356350"/>
            <a:ext cx="4114800" cy="365125"/>
          </a:xfrm>
          <a:prstGeom prst="rect">
            <a:avLst/>
          </a:prstGeom>
        </p:spPr>
        <p:txBody>
          <a:bodyPr/>
          <a:lstStyle/>
          <a:p>
            <a:endParaRPr lang="en-US" dirty="0"/>
          </a:p>
        </p:txBody>
      </p:sp>
      <p:pic>
        <p:nvPicPr>
          <p:cNvPr id="2" name="Picture 1"/>
          <p:cNvPicPr>
            <a:picLocks noChangeAspect="1"/>
          </p:cNvPicPr>
          <p:nvPr userDrawn="1"/>
        </p:nvPicPr>
        <p:blipFill>
          <a:blip r:embed="rId6">
            <a:alphaModFix amt="90000"/>
            <a:extLst>
              <a:ext uri="{28A0092B-C50C-407E-A947-70E740481C1C}">
                <a14:useLocalDpi xmlns:a14="http://schemas.microsoft.com/office/drawing/2010/main" val="0"/>
              </a:ext>
            </a:extLst>
          </a:blip>
          <a:stretch>
            <a:fillRect/>
          </a:stretch>
        </p:blipFill>
        <p:spPr>
          <a:xfrm rot="10800000">
            <a:off x="5815584" y="1320882"/>
            <a:ext cx="6376417" cy="5537118"/>
          </a:xfrm>
          <a:prstGeom prst="rect">
            <a:avLst/>
          </a:prstGeom>
        </p:spPr>
      </p:pic>
    </p:spTree>
    <p:extLst>
      <p:ext uri="{BB962C8B-B14F-4D97-AF65-F5344CB8AC3E}">
        <p14:creationId xmlns:p14="http://schemas.microsoft.com/office/powerpoint/2010/main" val="13915862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ullet list">
    <p:spTree>
      <p:nvGrpSpPr>
        <p:cNvPr id="1" name=""/>
        <p:cNvGrpSpPr/>
        <p:nvPr/>
      </p:nvGrpSpPr>
      <p:grpSpPr>
        <a:xfrm>
          <a:off x="0" y="0"/>
          <a:ext cx="0" cy="0"/>
          <a:chOff x="0" y="0"/>
          <a:chExt cx="0" cy="0"/>
        </a:xfrm>
      </p:grpSpPr>
      <p:sp>
        <p:nvSpPr>
          <p:cNvPr id="54" name="Rectangle 53"/>
          <p:cNvSpPr/>
          <p:nvPr userDrawn="1"/>
        </p:nvSpPr>
        <p:spPr>
          <a:xfrm>
            <a:off x="1204567" y="2518093"/>
            <a:ext cx="9065364" cy="1039664"/>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9" name="Rectangle 8"/>
          <p:cNvSpPr/>
          <p:nvPr userDrawn="1"/>
        </p:nvSpPr>
        <p:spPr>
          <a:xfrm>
            <a:off x="1204567" y="1375958"/>
            <a:ext cx="9065364" cy="1012399"/>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55" name="Rectangle 54"/>
          <p:cNvSpPr/>
          <p:nvPr userDrawn="1"/>
        </p:nvSpPr>
        <p:spPr>
          <a:xfrm>
            <a:off x="1204567" y="3692528"/>
            <a:ext cx="9065364" cy="992218"/>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
        <p:nvSpPr>
          <p:cNvPr id="56" name="Rectangle 55"/>
          <p:cNvSpPr/>
          <p:nvPr userDrawn="1"/>
        </p:nvSpPr>
        <p:spPr>
          <a:xfrm>
            <a:off x="1209750" y="4799366"/>
            <a:ext cx="9065364" cy="972611"/>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8"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sp>
        <p:nvSpPr>
          <p:cNvPr id="3" name="Text Placeholder 2"/>
          <p:cNvSpPr>
            <a:spLocks noGrp="1"/>
          </p:cNvSpPr>
          <p:nvPr>
            <p:ph type="body" sz="quarter" idx="16" hasCustomPrompt="1"/>
          </p:nvPr>
        </p:nvSpPr>
        <p:spPr>
          <a:xfrm>
            <a:off x="1204567" y="1509094"/>
            <a:ext cx="9065362" cy="792771"/>
          </a:xfrm>
        </p:spPr>
        <p:txBody>
          <a:bodyPr>
            <a:noAutofit/>
          </a:bodyPr>
          <a:lstStyle>
            <a:lvl1pPr marL="0" indent="0">
              <a:buNone/>
              <a:defRPr sz="2000" b="1" baseline="0">
                <a:solidFill>
                  <a:schemeClr val="tx1"/>
                </a:solidFill>
              </a:defRPr>
            </a:lvl1pPr>
          </a:lstStyle>
          <a:p>
            <a:pPr lvl="0"/>
            <a:r>
              <a:rPr lang="en-GB" dirty="0"/>
              <a:t>Text </a:t>
            </a:r>
          </a:p>
        </p:txBody>
      </p:sp>
      <p:sp>
        <p:nvSpPr>
          <p:cNvPr id="48" name="Text Placeholder 2"/>
          <p:cNvSpPr>
            <a:spLocks noGrp="1"/>
          </p:cNvSpPr>
          <p:nvPr>
            <p:ph type="body" sz="quarter" idx="17" hasCustomPrompt="1"/>
          </p:nvPr>
        </p:nvSpPr>
        <p:spPr>
          <a:xfrm>
            <a:off x="1224445" y="4888361"/>
            <a:ext cx="9045485" cy="757059"/>
          </a:xfrm>
        </p:spPr>
        <p:txBody>
          <a:bodyPr>
            <a:noAutofit/>
          </a:bodyPr>
          <a:lstStyle>
            <a:lvl1pPr marL="0" indent="0">
              <a:buNone/>
              <a:defRPr sz="2000" b="1" baseline="0">
                <a:solidFill>
                  <a:schemeClr val="tx1"/>
                </a:solidFill>
              </a:defRPr>
            </a:lvl1pPr>
          </a:lstStyle>
          <a:p>
            <a:pPr lvl="0"/>
            <a:r>
              <a:rPr lang="en-GB" dirty="0"/>
              <a:t>Text </a:t>
            </a:r>
          </a:p>
        </p:txBody>
      </p:sp>
      <p:sp>
        <p:nvSpPr>
          <p:cNvPr id="49" name="Text Placeholder 2"/>
          <p:cNvSpPr>
            <a:spLocks noGrp="1"/>
          </p:cNvSpPr>
          <p:nvPr>
            <p:ph type="body" sz="quarter" idx="18" hasCustomPrompt="1"/>
          </p:nvPr>
        </p:nvSpPr>
        <p:spPr>
          <a:xfrm>
            <a:off x="1204567" y="2647120"/>
            <a:ext cx="9065362" cy="842029"/>
          </a:xfrm>
        </p:spPr>
        <p:txBody>
          <a:bodyPr>
            <a:noAutofit/>
          </a:bodyPr>
          <a:lstStyle>
            <a:lvl1pPr marL="0" indent="0">
              <a:buNone/>
              <a:defRPr sz="2000" b="1" baseline="0">
                <a:solidFill>
                  <a:schemeClr val="tx1"/>
                </a:solidFill>
              </a:defRPr>
            </a:lvl1pPr>
          </a:lstStyle>
          <a:p>
            <a:pPr lvl="0"/>
            <a:r>
              <a:rPr lang="en-GB" dirty="0"/>
              <a:t>Text </a:t>
            </a:r>
          </a:p>
        </p:txBody>
      </p:sp>
      <p:sp>
        <p:nvSpPr>
          <p:cNvPr id="50" name="Text Placeholder 2"/>
          <p:cNvSpPr>
            <a:spLocks noGrp="1"/>
          </p:cNvSpPr>
          <p:nvPr>
            <p:ph type="body" sz="quarter" idx="19" hasCustomPrompt="1"/>
          </p:nvPr>
        </p:nvSpPr>
        <p:spPr>
          <a:xfrm>
            <a:off x="1224444" y="3777581"/>
            <a:ext cx="9045485" cy="846982"/>
          </a:xfrm>
        </p:spPr>
        <p:txBody>
          <a:bodyPr>
            <a:noAutofit/>
          </a:bodyPr>
          <a:lstStyle>
            <a:lvl1pPr marL="0" indent="0">
              <a:buNone/>
              <a:defRPr sz="2000" b="1" baseline="0">
                <a:solidFill>
                  <a:schemeClr val="tx1"/>
                </a:solidFill>
              </a:defRPr>
            </a:lvl1pPr>
          </a:lstStyle>
          <a:p>
            <a:pPr lvl="0"/>
            <a:r>
              <a:rPr lang="en-GB" dirty="0"/>
              <a:t>Text </a:t>
            </a:r>
          </a:p>
        </p:txBody>
      </p:sp>
      <p:cxnSp>
        <p:nvCxnSpPr>
          <p:cNvPr id="52" name="Straight Connector 51"/>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53" name="Picture 5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pic>
        <p:nvPicPr>
          <p:cNvPr id="4" name="Picture 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02994" y="3688201"/>
            <a:ext cx="385145" cy="353050"/>
          </a:xfrm>
          <a:prstGeom prst="rect">
            <a:avLst/>
          </a:prstGeom>
        </p:spPr>
      </p:pic>
      <p:pic>
        <p:nvPicPr>
          <p:cNvPr id="5" name="Picture 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02995" y="1388531"/>
            <a:ext cx="385145" cy="353050"/>
          </a:xfrm>
          <a:prstGeom prst="rect">
            <a:avLst/>
          </a:prstGeom>
        </p:spPr>
      </p:pic>
      <p:pic>
        <p:nvPicPr>
          <p:cNvPr id="6" name="Picture 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02995" y="2509124"/>
            <a:ext cx="385145" cy="353050"/>
          </a:xfrm>
          <a:prstGeom prst="rect">
            <a:avLst/>
          </a:prstGeom>
        </p:spPr>
      </p:pic>
      <p:pic>
        <p:nvPicPr>
          <p:cNvPr id="7" name="Pictur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02994" y="4798973"/>
            <a:ext cx="385145" cy="353050"/>
          </a:xfrm>
          <a:prstGeom prst="rect">
            <a:avLst/>
          </a:prstGeom>
        </p:spPr>
      </p:pic>
      <p:sp>
        <p:nvSpPr>
          <p:cNvPr id="8" name="Footer Placeholder 7"/>
          <p:cNvSpPr>
            <a:spLocks noGrp="1"/>
          </p:cNvSpPr>
          <p:nvPr>
            <p:ph type="ftr" sz="quarter" idx="21"/>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27794718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4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4" name="Text Placeholder 3"/>
          <p:cNvSpPr>
            <a:spLocks noGrp="1"/>
          </p:cNvSpPr>
          <p:nvPr>
            <p:ph type="body" sz="quarter" idx="28" hasCustomPrompt="1"/>
          </p:nvPr>
        </p:nvSpPr>
        <p:spPr>
          <a:xfrm>
            <a:off x="580889" y="1688636"/>
            <a:ext cx="1060451" cy="1458912"/>
          </a:xfrm>
        </p:spPr>
        <p:txBody>
          <a:bodyPr>
            <a:normAutofit/>
          </a:bodyPr>
          <a:lstStyle>
            <a:lvl1pPr marL="0" indent="0">
              <a:buNone/>
              <a:defRPr sz="6000">
                <a:solidFill>
                  <a:schemeClr val="tx1"/>
                </a:solidFill>
              </a:defRPr>
            </a:lvl1pPr>
          </a:lstStyle>
          <a:p>
            <a:pPr lvl="0"/>
            <a:r>
              <a:rPr lang="en-GB" dirty="0"/>
              <a:t>1</a:t>
            </a:r>
          </a:p>
        </p:txBody>
      </p:sp>
      <p:sp>
        <p:nvSpPr>
          <p:cNvPr id="38" name="Text Placeholder 3"/>
          <p:cNvSpPr>
            <a:spLocks noGrp="1"/>
          </p:cNvSpPr>
          <p:nvPr>
            <p:ph type="body" sz="quarter" idx="29" hasCustomPrompt="1"/>
          </p:nvPr>
        </p:nvSpPr>
        <p:spPr>
          <a:xfrm>
            <a:off x="6351765" y="1688636"/>
            <a:ext cx="1060451" cy="1458912"/>
          </a:xfrm>
        </p:spPr>
        <p:txBody>
          <a:bodyPr>
            <a:normAutofit/>
          </a:bodyPr>
          <a:lstStyle>
            <a:lvl1pPr marL="0" indent="0">
              <a:buNone/>
              <a:defRPr sz="6000">
                <a:solidFill>
                  <a:schemeClr val="tx1"/>
                </a:solidFill>
              </a:defRPr>
            </a:lvl1pPr>
          </a:lstStyle>
          <a:p>
            <a:pPr lvl="0"/>
            <a:r>
              <a:rPr lang="en-GB" dirty="0"/>
              <a:t>2</a:t>
            </a:r>
          </a:p>
        </p:txBody>
      </p:sp>
      <p:sp>
        <p:nvSpPr>
          <p:cNvPr id="39" name="Text Placeholder 3"/>
          <p:cNvSpPr>
            <a:spLocks noGrp="1"/>
          </p:cNvSpPr>
          <p:nvPr>
            <p:ph type="body" sz="quarter" idx="30" hasCustomPrompt="1"/>
          </p:nvPr>
        </p:nvSpPr>
        <p:spPr>
          <a:xfrm>
            <a:off x="580889" y="4206704"/>
            <a:ext cx="1060451" cy="1458912"/>
          </a:xfrm>
        </p:spPr>
        <p:txBody>
          <a:bodyPr>
            <a:normAutofit/>
          </a:bodyPr>
          <a:lstStyle>
            <a:lvl1pPr marL="0" indent="0">
              <a:buNone/>
              <a:defRPr sz="6000">
                <a:solidFill>
                  <a:schemeClr val="tx1"/>
                </a:solidFill>
              </a:defRPr>
            </a:lvl1pPr>
          </a:lstStyle>
          <a:p>
            <a:pPr lvl="0"/>
            <a:r>
              <a:rPr lang="en-GB" dirty="0"/>
              <a:t>3</a:t>
            </a:r>
          </a:p>
        </p:txBody>
      </p:sp>
      <p:sp>
        <p:nvSpPr>
          <p:cNvPr id="40" name="Text Placeholder 3"/>
          <p:cNvSpPr>
            <a:spLocks noGrp="1"/>
          </p:cNvSpPr>
          <p:nvPr>
            <p:ph type="body" sz="quarter" idx="31" hasCustomPrompt="1"/>
          </p:nvPr>
        </p:nvSpPr>
        <p:spPr>
          <a:xfrm>
            <a:off x="6351765" y="4206704"/>
            <a:ext cx="1060451" cy="1458912"/>
          </a:xfrm>
        </p:spPr>
        <p:txBody>
          <a:bodyPr>
            <a:normAutofit/>
          </a:bodyPr>
          <a:lstStyle>
            <a:lvl1pPr marL="0" indent="0">
              <a:buNone/>
              <a:defRPr sz="6000">
                <a:solidFill>
                  <a:schemeClr val="tx1"/>
                </a:solidFill>
              </a:defRPr>
            </a:lvl1pPr>
          </a:lstStyle>
          <a:p>
            <a:pPr lvl="0"/>
            <a:r>
              <a:rPr lang="en-GB" dirty="0"/>
              <a:t>4</a:t>
            </a:r>
          </a:p>
        </p:txBody>
      </p:sp>
      <p:sp>
        <p:nvSpPr>
          <p:cNvPr id="36" name="Text Placeholder 2"/>
          <p:cNvSpPr>
            <a:spLocks noGrp="1"/>
          </p:cNvSpPr>
          <p:nvPr>
            <p:ph type="body" idx="1"/>
          </p:nvPr>
        </p:nvSpPr>
        <p:spPr>
          <a:xfrm>
            <a:off x="1386541" y="1658602"/>
            <a:ext cx="4411419" cy="639762"/>
          </a:xfrm>
        </p:spPr>
        <p:txBody>
          <a:bodyPr anchor="b">
            <a:normAutofit/>
          </a:bodyPr>
          <a:lstStyle>
            <a:lvl1pPr marL="0" indent="0">
              <a:buNone/>
              <a:defRPr sz="20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7" name="Content Placeholder 3"/>
          <p:cNvSpPr>
            <a:spLocks noGrp="1"/>
          </p:cNvSpPr>
          <p:nvPr>
            <p:ph sz="half" idx="2"/>
          </p:nvPr>
        </p:nvSpPr>
        <p:spPr>
          <a:xfrm>
            <a:off x="1386541" y="2374564"/>
            <a:ext cx="4411419" cy="1279296"/>
          </a:xfrm>
        </p:spPr>
        <p:txBody>
          <a:bodyPr>
            <a:normAutofit/>
          </a:bodyPr>
          <a:lstStyle>
            <a:lvl1pPr marL="0" indent="0">
              <a:buNone/>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1" name="Text Placeholder 2"/>
          <p:cNvSpPr>
            <a:spLocks noGrp="1"/>
          </p:cNvSpPr>
          <p:nvPr>
            <p:ph type="body" idx="32"/>
          </p:nvPr>
        </p:nvSpPr>
        <p:spPr>
          <a:xfrm>
            <a:off x="7177665" y="1658602"/>
            <a:ext cx="4411419" cy="639762"/>
          </a:xfrm>
        </p:spPr>
        <p:txBody>
          <a:bodyPr anchor="b">
            <a:normAutofit/>
          </a:bodyPr>
          <a:lstStyle>
            <a:lvl1pPr marL="0" indent="0">
              <a:buNone/>
              <a:defRPr sz="20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2" name="Content Placeholder 3"/>
          <p:cNvSpPr>
            <a:spLocks noGrp="1"/>
          </p:cNvSpPr>
          <p:nvPr>
            <p:ph sz="half" idx="33"/>
          </p:nvPr>
        </p:nvSpPr>
        <p:spPr>
          <a:xfrm>
            <a:off x="7177665" y="2374564"/>
            <a:ext cx="4411419" cy="1279296"/>
          </a:xfrm>
        </p:spPr>
        <p:txBody>
          <a:bodyPr>
            <a:normAutofit/>
          </a:bodyPr>
          <a:lstStyle>
            <a:lvl1pPr marL="0" indent="0">
              <a:buNone/>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5" name="Text Placeholder 2"/>
          <p:cNvSpPr>
            <a:spLocks noGrp="1"/>
          </p:cNvSpPr>
          <p:nvPr>
            <p:ph type="body" idx="34"/>
          </p:nvPr>
        </p:nvSpPr>
        <p:spPr>
          <a:xfrm>
            <a:off x="1386541" y="4122038"/>
            <a:ext cx="4411419" cy="639762"/>
          </a:xfrm>
        </p:spPr>
        <p:txBody>
          <a:bodyPr anchor="b">
            <a:normAutofit/>
          </a:bodyPr>
          <a:lstStyle>
            <a:lvl1pPr marL="0" indent="0">
              <a:buNone/>
              <a:defRPr sz="20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6" name="Content Placeholder 3"/>
          <p:cNvSpPr>
            <a:spLocks noGrp="1"/>
          </p:cNvSpPr>
          <p:nvPr>
            <p:ph sz="half" idx="35"/>
          </p:nvPr>
        </p:nvSpPr>
        <p:spPr>
          <a:xfrm>
            <a:off x="1386541" y="4761800"/>
            <a:ext cx="4411419" cy="1279296"/>
          </a:xfrm>
        </p:spPr>
        <p:txBody>
          <a:bodyPr>
            <a:normAutofit/>
          </a:bodyPr>
          <a:lstStyle>
            <a:lvl1pPr marL="0" indent="0">
              <a:buNone/>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7" name="Text Placeholder 2"/>
          <p:cNvSpPr>
            <a:spLocks noGrp="1"/>
          </p:cNvSpPr>
          <p:nvPr>
            <p:ph type="body" idx="36"/>
          </p:nvPr>
        </p:nvSpPr>
        <p:spPr>
          <a:xfrm>
            <a:off x="7175185" y="4122038"/>
            <a:ext cx="4411419" cy="639762"/>
          </a:xfrm>
        </p:spPr>
        <p:txBody>
          <a:bodyPr anchor="b">
            <a:normAutofit/>
          </a:bodyPr>
          <a:lstStyle>
            <a:lvl1pPr marL="0" indent="0">
              <a:buNone/>
              <a:defRPr sz="20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8" name="Content Placeholder 3"/>
          <p:cNvSpPr>
            <a:spLocks noGrp="1"/>
          </p:cNvSpPr>
          <p:nvPr>
            <p:ph sz="half" idx="37"/>
          </p:nvPr>
        </p:nvSpPr>
        <p:spPr>
          <a:xfrm>
            <a:off x="7175185" y="4761800"/>
            <a:ext cx="4411419" cy="1279296"/>
          </a:xfrm>
        </p:spPr>
        <p:txBody>
          <a:bodyPr>
            <a:normAutofit/>
          </a:bodyPr>
          <a:lstStyle>
            <a:lvl1pPr marL="0" indent="0">
              <a:buNone/>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pic>
        <p:nvPicPr>
          <p:cNvPr id="49" name="Picture 4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2" name="Footer Placeholder 1"/>
          <p:cNvSpPr>
            <a:spLocks noGrp="1"/>
          </p:cNvSpPr>
          <p:nvPr>
            <p:ph type="ftr" sz="quarter" idx="38"/>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14960192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68" t="11278" r="1914" b="6247"/>
          <a:stretch/>
        </p:blipFill>
        <p:spPr>
          <a:xfrm>
            <a:off x="-57150" y="-19050"/>
            <a:ext cx="12334875" cy="6915150"/>
          </a:xfrm>
          <a:prstGeom prst="rect">
            <a:avLst/>
          </a:prstGeom>
        </p:spPr>
      </p:pic>
      <p:pic>
        <p:nvPicPr>
          <p:cNvPr id="7" name="Picture 6"/>
          <p:cNvPicPr>
            <a:picLocks noChangeAspect="1"/>
          </p:cNvPicPr>
          <p:nvPr userDrawn="1"/>
        </p:nvPicPr>
        <p:blipFill>
          <a:blip r:embed="rId3" cstate="print">
            <a:alphaModFix amt="90000"/>
            <a:extLst>
              <a:ext uri="{28A0092B-C50C-407E-A947-70E740481C1C}">
                <a14:useLocalDpi xmlns:a14="http://schemas.microsoft.com/office/drawing/2010/main" val="0"/>
              </a:ext>
            </a:extLst>
          </a:blip>
          <a:stretch>
            <a:fillRect/>
          </a:stretch>
        </p:blipFill>
        <p:spPr>
          <a:xfrm>
            <a:off x="5020056" y="-16706"/>
            <a:ext cx="7257669" cy="6944389"/>
          </a:xfrm>
          <a:prstGeom prst="rect">
            <a:avLst/>
          </a:prstGeom>
        </p:spPr>
      </p:pic>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452192" y="5112700"/>
            <a:ext cx="4911365" cy="1378206"/>
          </a:xfrm>
          <a:prstGeom prst="rect">
            <a:avLst/>
          </a:prstGeom>
        </p:spPr>
      </p:pic>
      <p:sp>
        <p:nvSpPr>
          <p:cNvPr id="15" name="TextBox 14"/>
          <p:cNvSpPr txBox="1"/>
          <p:nvPr userDrawn="1"/>
        </p:nvSpPr>
        <p:spPr>
          <a:xfrm>
            <a:off x="7768585" y="4443185"/>
            <a:ext cx="3531695" cy="523220"/>
          </a:xfrm>
          <a:prstGeom prst="rect">
            <a:avLst/>
          </a:prstGeom>
          <a:noFill/>
        </p:spPr>
        <p:txBody>
          <a:bodyPr wrap="square" rtlCol="0">
            <a:spAutoFit/>
          </a:bodyPr>
          <a:lstStyle/>
          <a:p>
            <a:r>
              <a:rPr lang="en-GB" sz="2800" b="1" dirty="0"/>
              <a:t>Thank you! </a:t>
            </a:r>
          </a:p>
        </p:txBody>
      </p:sp>
      <p:sp>
        <p:nvSpPr>
          <p:cNvPr id="10" name="Footer Placeholder 4"/>
          <p:cNvSpPr txBox="1">
            <a:spLocks/>
          </p:cNvSpPr>
          <p:nvPr userDrawn="1"/>
        </p:nvSpPr>
        <p:spPr>
          <a:xfrm>
            <a:off x="7836759" y="608723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400" dirty="0"/>
              <a:t>www.farmafrica.org</a:t>
            </a:r>
            <a:r>
              <a:rPr lang="en-US" sz="1200" dirty="0"/>
              <a:t>	</a:t>
            </a:r>
          </a:p>
        </p:txBody>
      </p:sp>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745519" y="6174319"/>
            <a:ext cx="1181608" cy="220148"/>
          </a:xfrm>
          <a:prstGeom prst="rect">
            <a:avLst/>
          </a:prstGeom>
        </p:spPr>
      </p:pic>
      <p:sp>
        <p:nvSpPr>
          <p:cNvPr id="9" name="Rectangle 8"/>
          <p:cNvSpPr/>
          <p:nvPr userDrawn="1"/>
        </p:nvSpPr>
        <p:spPr>
          <a:xfrm>
            <a:off x="7836759" y="6455930"/>
            <a:ext cx="2948243" cy="246221"/>
          </a:xfrm>
          <a:prstGeom prst="rect">
            <a:avLst/>
          </a:prstGeom>
        </p:spPr>
        <p:txBody>
          <a:bodyPr wrap="none">
            <a:spAutoFit/>
          </a:bodyPr>
          <a:lstStyle/>
          <a:p>
            <a:r>
              <a:rPr lang="en-US" sz="1000" b="0" i="0" dirty="0">
                <a:solidFill>
                  <a:schemeClr val="bg1"/>
                </a:solidFill>
                <a:effectLst/>
                <a:latin typeface="Arial" charset="0"/>
              </a:rPr>
              <a:t>Registered charity no 326901 (England &amp; Wales)</a:t>
            </a:r>
            <a:endParaRPr lang="en-US" sz="1000" dirty="0">
              <a:solidFill>
                <a:schemeClr val="bg1"/>
              </a:solidFill>
            </a:endParaRPr>
          </a:p>
        </p:txBody>
      </p:sp>
      <p:pic>
        <p:nvPicPr>
          <p:cNvPr id="11" name="Picture 1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5604" y="-20943"/>
            <a:ext cx="1546932" cy="2580811"/>
          </a:xfrm>
          <a:prstGeom prst="rect">
            <a:avLst/>
          </a:prstGeom>
        </p:spPr>
      </p:pic>
      <p:sp>
        <p:nvSpPr>
          <p:cNvPr id="2" name="Footer Placeholder 1"/>
          <p:cNvSpPr>
            <a:spLocks noGrp="1"/>
          </p:cNvSpPr>
          <p:nvPr>
            <p:ph type="ftr" sz="quarter" idx="10"/>
          </p:nvPr>
        </p:nvSpPr>
        <p:spPr>
          <a:xfrm>
            <a:off x="4038600" y="6356350"/>
            <a:ext cx="4114800" cy="365125"/>
          </a:xfrm>
          <a:prstGeom prst="rect">
            <a:avLst/>
          </a:prstGeom>
        </p:spPr>
        <p:txBody>
          <a:bodyPr/>
          <a:lstStyle/>
          <a:p>
            <a:endParaRPr lang="en-US" dirty="0"/>
          </a:p>
        </p:txBody>
      </p:sp>
    </p:spTree>
    <p:extLst>
      <p:ext uri="{BB962C8B-B14F-4D97-AF65-F5344CB8AC3E}">
        <p14:creationId xmlns:p14="http://schemas.microsoft.com/office/powerpoint/2010/main" val="40082645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Content slide 5">
    <p:spTree>
      <p:nvGrpSpPr>
        <p:cNvPr id="1" name=""/>
        <p:cNvGrpSpPr/>
        <p:nvPr/>
      </p:nvGrpSpPr>
      <p:grpSpPr>
        <a:xfrm>
          <a:off x="0" y="0"/>
          <a:ext cx="0" cy="0"/>
          <a:chOff x="0" y="0"/>
          <a:chExt cx="0" cy="0"/>
        </a:xfrm>
      </p:grpSpPr>
      <p:sp>
        <p:nvSpPr>
          <p:cNvPr id="5" name="Rectangle 4"/>
          <p:cNvSpPr/>
          <p:nvPr userDrawn="1"/>
        </p:nvSpPr>
        <p:spPr>
          <a:xfrm>
            <a:off x="0" y="1"/>
            <a:ext cx="12191999"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160182"/>
            <a:ext cx="12192000" cy="697818"/>
          </a:xfrm>
          <a:prstGeom prst="rect">
            <a:avLst/>
          </a:prstGeom>
        </p:spPr>
      </p:pic>
      <p:pic>
        <p:nvPicPr>
          <p:cNvPr id="29" name="Picture 2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2359" y="6103688"/>
            <a:ext cx="2921664" cy="819865"/>
          </a:xfrm>
          <a:prstGeom prst="rect">
            <a:avLst/>
          </a:prstGeom>
        </p:spPr>
      </p:pic>
      <p:sp>
        <p:nvSpPr>
          <p:cNvPr id="17" name="Text Placeholder 2"/>
          <p:cNvSpPr>
            <a:spLocks noGrp="1"/>
          </p:cNvSpPr>
          <p:nvPr>
            <p:ph type="body" idx="1"/>
          </p:nvPr>
        </p:nvSpPr>
        <p:spPr>
          <a:xfrm>
            <a:off x="434901" y="1152874"/>
            <a:ext cx="587064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18" name="Content Placeholder 3"/>
          <p:cNvSpPr>
            <a:spLocks noGrp="1"/>
          </p:cNvSpPr>
          <p:nvPr>
            <p:ph sz="half" idx="2"/>
          </p:nvPr>
        </p:nvSpPr>
        <p:spPr>
          <a:xfrm>
            <a:off x="434901" y="1792636"/>
            <a:ext cx="587064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grpSp>
        <p:nvGrpSpPr>
          <p:cNvPr id="14" name="Group 13"/>
          <p:cNvGrpSpPr/>
          <p:nvPr userDrawn="1"/>
        </p:nvGrpSpPr>
        <p:grpSpPr>
          <a:xfrm>
            <a:off x="9032041" y="6343952"/>
            <a:ext cx="928895" cy="310670"/>
            <a:chOff x="6015747" y="6382235"/>
            <a:chExt cx="928894" cy="310670"/>
          </a:xfrm>
        </p:grpSpPr>
        <p:pic>
          <p:nvPicPr>
            <p:cNvPr id="15" name="Picture 14" descr="facebook-2-256-white.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64604" y="6402080"/>
              <a:ext cx="277976" cy="277976"/>
            </a:xfrm>
            <a:prstGeom prst="rect">
              <a:avLst/>
            </a:prstGeom>
          </p:spPr>
        </p:pic>
        <p:pic>
          <p:nvPicPr>
            <p:cNvPr id="16" name="Picture 15" descr="instagram_logo.eps"/>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726716" y="6435671"/>
              <a:ext cx="217925" cy="217925"/>
            </a:xfrm>
            <a:prstGeom prst="rect">
              <a:avLst/>
            </a:prstGeom>
          </p:spPr>
        </p:pic>
        <p:pic>
          <p:nvPicPr>
            <p:cNvPr id="19" name="Picture 18" descr="twitter-256-white.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015747" y="6382235"/>
              <a:ext cx="310670" cy="310670"/>
            </a:xfrm>
            <a:prstGeom prst="rect">
              <a:avLst/>
            </a:prstGeom>
          </p:spPr>
        </p:pic>
      </p:grpSp>
      <p:sp>
        <p:nvSpPr>
          <p:cNvPr id="20"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Tree>
    <p:extLst>
      <p:ext uri="{BB962C8B-B14F-4D97-AF65-F5344CB8AC3E}">
        <p14:creationId xmlns:p14="http://schemas.microsoft.com/office/powerpoint/2010/main" val="6276866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_Content slide 5">
    <p:spTree>
      <p:nvGrpSpPr>
        <p:cNvPr id="1" name=""/>
        <p:cNvGrpSpPr/>
        <p:nvPr/>
      </p:nvGrpSpPr>
      <p:grpSpPr>
        <a:xfrm>
          <a:off x="0" y="0"/>
          <a:ext cx="0" cy="0"/>
          <a:chOff x="0" y="0"/>
          <a:chExt cx="0" cy="0"/>
        </a:xfrm>
      </p:grpSpPr>
      <p:sp>
        <p:nvSpPr>
          <p:cNvPr id="5" name="Rectangle 4"/>
          <p:cNvSpPr/>
          <p:nvPr userDrawn="1"/>
        </p:nvSpPr>
        <p:spPr>
          <a:xfrm>
            <a:off x="0" y="1"/>
            <a:ext cx="12191999"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160182"/>
            <a:ext cx="12192000" cy="697818"/>
          </a:xfrm>
          <a:prstGeom prst="rect">
            <a:avLst/>
          </a:prstGeom>
        </p:spPr>
      </p:pic>
      <p:pic>
        <p:nvPicPr>
          <p:cNvPr id="29" name="Picture 2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2359" y="6103688"/>
            <a:ext cx="2921664" cy="819865"/>
          </a:xfrm>
          <a:prstGeom prst="rect">
            <a:avLst/>
          </a:prstGeom>
        </p:spPr>
      </p:pic>
      <p:sp>
        <p:nvSpPr>
          <p:cNvPr id="17" name="Text Placeholder 2"/>
          <p:cNvSpPr>
            <a:spLocks noGrp="1"/>
          </p:cNvSpPr>
          <p:nvPr>
            <p:ph type="body" idx="1"/>
          </p:nvPr>
        </p:nvSpPr>
        <p:spPr>
          <a:xfrm>
            <a:off x="434901" y="1152874"/>
            <a:ext cx="587064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18" name="Content Placeholder 3"/>
          <p:cNvSpPr>
            <a:spLocks noGrp="1"/>
          </p:cNvSpPr>
          <p:nvPr>
            <p:ph sz="half" idx="2"/>
          </p:nvPr>
        </p:nvSpPr>
        <p:spPr>
          <a:xfrm>
            <a:off x="434901" y="1792636"/>
            <a:ext cx="587064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grpSp>
        <p:nvGrpSpPr>
          <p:cNvPr id="14" name="Group 13"/>
          <p:cNvGrpSpPr/>
          <p:nvPr userDrawn="1"/>
        </p:nvGrpSpPr>
        <p:grpSpPr>
          <a:xfrm>
            <a:off x="9032041" y="6343952"/>
            <a:ext cx="928895" cy="310670"/>
            <a:chOff x="6015747" y="6382235"/>
            <a:chExt cx="928894" cy="310670"/>
          </a:xfrm>
        </p:grpSpPr>
        <p:pic>
          <p:nvPicPr>
            <p:cNvPr id="15" name="Picture 14" descr="facebook-2-256-white.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64604" y="6402080"/>
              <a:ext cx="277976" cy="277976"/>
            </a:xfrm>
            <a:prstGeom prst="rect">
              <a:avLst/>
            </a:prstGeom>
          </p:spPr>
        </p:pic>
        <p:pic>
          <p:nvPicPr>
            <p:cNvPr id="16" name="Picture 15" descr="instagram_logo.eps"/>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726716" y="6435671"/>
              <a:ext cx="217925" cy="217925"/>
            </a:xfrm>
            <a:prstGeom prst="rect">
              <a:avLst/>
            </a:prstGeom>
          </p:spPr>
        </p:pic>
        <p:pic>
          <p:nvPicPr>
            <p:cNvPr id="19" name="Picture 18" descr="twitter-256-white.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015747" y="6382235"/>
              <a:ext cx="310670" cy="310670"/>
            </a:xfrm>
            <a:prstGeom prst="rect">
              <a:avLst/>
            </a:prstGeom>
          </p:spPr>
        </p:pic>
      </p:grpSp>
      <p:sp>
        <p:nvSpPr>
          <p:cNvPr id="20"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Tree>
    <p:extLst>
      <p:ext uri="{BB962C8B-B14F-4D97-AF65-F5344CB8AC3E}">
        <p14:creationId xmlns:p14="http://schemas.microsoft.com/office/powerpoint/2010/main" val="38412767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Content slide 5">
    <p:spTree>
      <p:nvGrpSpPr>
        <p:cNvPr id="1" name=""/>
        <p:cNvGrpSpPr/>
        <p:nvPr/>
      </p:nvGrpSpPr>
      <p:grpSpPr>
        <a:xfrm>
          <a:off x="0" y="0"/>
          <a:ext cx="0" cy="0"/>
          <a:chOff x="0" y="0"/>
          <a:chExt cx="0" cy="0"/>
        </a:xfrm>
      </p:grpSpPr>
      <p:sp>
        <p:nvSpPr>
          <p:cNvPr id="5" name="Rectangle 4"/>
          <p:cNvSpPr/>
          <p:nvPr userDrawn="1"/>
        </p:nvSpPr>
        <p:spPr>
          <a:xfrm>
            <a:off x="0" y="1"/>
            <a:ext cx="12191999" cy="6858000"/>
          </a:xfrm>
          <a:prstGeom prst="rect">
            <a:avLst/>
          </a:prstGeom>
          <a:solidFill>
            <a:srgbClr val="464547"/>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endParaRP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pic>
        <p:nvPicPr>
          <p:cNvPr id="29" name="Picture 2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17" name="Text Placeholder 2"/>
          <p:cNvSpPr>
            <a:spLocks noGrp="1"/>
          </p:cNvSpPr>
          <p:nvPr>
            <p:ph type="body" idx="1"/>
          </p:nvPr>
        </p:nvSpPr>
        <p:spPr>
          <a:xfrm>
            <a:off x="434901" y="1152874"/>
            <a:ext cx="587064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18" name="Content Placeholder 3"/>
          <p:cNvSpPr>
            <a:spLocks noGrp="1"/>
          </p:cNvSpPr>
          <p:nvPr>
            <p:ph sz="half" idx="2"/>
          </p:nvPr>
        </p:nvSpPr>
        <p:spPr>
          <a:xfrm>
            <a:off x="434901" y="1792636"/>
            <a:ext cx="587064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grpSp>
        <p:nvGrpSpPr>
          <p:cNvPr id="14" name="Group 13"/>
          <p:cNvGrpSpPr/>
          <p:nvPr userDrawn="1"/>
        </p:nvGrpSpPr>
        <p:grpSpPr>
          <a:xfrm>
            <a:off x="9032041" y="6343952"/>
            <a:ext cx="928895" cy="310670"/>
            <a:chOff x="6015747" y="6382235"/>
            <a:chExt cx="928894" cy="310670"/>
          </a:xfrm>
        </p:grpSpPr>
        <p:pic>
          <p:nvPicPr>
            <p:cNvPr id="15" name="Picture 14" descr="facebook-2-256-white.png"/>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6" name="Picture 15" descr="instagram_logo.eps"/>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19" name="Picture 18" descr="twitter-256-white.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0"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rPr>
              <a:t>www.farmafrica.org</a:t>
            </a:r>
          </a:p>
        </p:txBody>
      </p:sp>
    </p:spTree>
    <p:extLst>
      <p:ext uri="{BB962C8B-B14F-4D97-AF65-F5344CB8AC3E}">
        <p14:creationId xmlns:p14="http://schemas.microsoft.com/office/powerpoint/2010/main" val="21721898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2" t="18848" r="18796" b="8663"/>
          <a:stretch/>
        </p:blipFill>
        <p:spPr>
          <a:xfrm>
            <a:off x="18402" y="10819"/>
            <a:ext cx="12173598" cy="6913856"/>
          </a:xfrm>
          <a:prstGeom prst="rect">
            <a:avLst/>
          </a:prstGeom>
        </p:spPr>
      </p:pic>
      <p:pic>
        <p:nvPicPr>
          <p:cNvPr id="12" name="Pictur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24" t="17375" r="95028" b="8217"/>
          <a:stretch/>
        </p:blipFill>
        <p:spPr>
          <a:xfrm>
            <a:off x="-12700" y="-12700"/>
            <a:ext cx="698373" cy="6934200"/>
          </a:xfrm>
          <a:prstGeom prst="rect">
            <a:avLst/>
          </a:prstGeom>
        </p:spPr>
      </p:pic>
      <p:pic>
        <p:nvPicPr>
          <p:cNvPr id="14" name="Picture 13"/>
          <p:cNvPicPr>
            <a:picLocks noChangeAspect="1"/>
          </p:cNvPicPr>
          <p:nvPr userDrawn="1"/>
        </p:nvPicPr>
        <p:blipFill rotWithShape="1">
          <a:blip r:embed="rId4" cstate="print">
            <a:alphaModFix amt="90000"/>
            <a:extLst>
              <a:ext uri="{28A0092B-C50C-407E-A947-70E740481C1C}">
                <a14:useLocalDpi xmlns:a14="http://schemas.microsoft.com/office/drawing/2010/main" val="0"/>
              </a:ext>
            </a:extLst>
          </a:blip>
          <a:srcRect t="8861"/>
          <a:stretch/>
        </p:blipFill>
        <p:spPr>
          <a:xfrm flipH="1">
            <a:off x="-10886" y="10886"/>
            <a:ext cx="7570047" cy="6924101"/>
          </a:xfrm>
          <a:prstGeom prst="rect">
            <a:avLst/>
          </a:prstGeom>
        </p:spPr>
      </p:pic>
      <p:sp>
        <p:nvSpPr>
          <p:cNvPr id="15" name="Title 1"/>
          <p:cNvSpPr>
            <a:spLocks noGrp="1"/>
          </p:cNvSpPr>
          <p:nvPr>
            <p:ph type="ctrTitle" hasCustomPrompt="1"/>
          </p:nvPr>
        </p:nvSpPr>
        <p:spPr>
          <a:xfrm>
            <a:off x="569958"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16" name="Picture 1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640" y="5343269"/>
            <a:ext cx="4911365" cy="1378206"/>
          </a:xfrm>
          <a:prstGeom prst="rect">
            <a:avLst/>
          </a:prstGeom>
        </p:spPr>
      </p:pic>
      <p:pic>
        <p:nvPicPr>
          <p:cNvPr id="17" name="Picture 1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flipH="1">
            <a:off x="9405889" y="10886"/>
            <a:ext cx="2788156" cy="3053559"/>
          </a:xfrm>
          <a:prstGeom prst="rect">
            <a:avLst/>
          </a:prstGeom>
        </p:spPr>
      </p:pic>
      <p:sp>
        <p:nvSpPr>
          <p:cNvPr id="18" name="Footer Placeholder 5"/>
          <p:cNvSpPr>
            <a:spLocks noGrp="1"/>
          </p:cNvSpPr>
          <p:nvPr>
            <p:ph type="ftr" sz="quarter" idx="11"/>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3517701987"/>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4_Title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8000" t="9341" r="40" b="15200"/>
          <a:stretch/>
        </p:blipFill>
        <p:spPr>
          <a:xfrm>
            <a:off x="-12700" y="-25401"/>
            <a:ext cx="12261850" cy="6877051"/>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a:stretch/>
        </p:blipFill>
        <p:spPr>
          <a:xfrm>
            <a:off x="4684426" y="-25879"/>
            <a:ext cx="7570047" cy="6898222"/>
          </a:xfrm>
          <a:prstGeom prst="rect">
            <a:avLst/>
          </a:prstGeom>
        </p:spPr>
      </p:pic>
      <p:sp>
        <p:nvSpPr>
          <p:cNvPr id="2" name="Title 1"/>
          <p:cNvSpPr>
            <a:spLocks noGrp="1"/>
          </p:cNvSpPr>
          <p:nvPr>
            <p:ph type="ctrTitle" hasCustomPrompt="1"/>
          </p:nvPr>
        </p:nvSpPr>
        <p:spPr>
          <a:xfrm>
            <a:off x="7834395" y="4087201"/>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43108" y="5568725"/>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6471"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3842203358"/>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Title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52" t="14974" r="52" b="256"/>
          <a:stretch/>
        </p:blipFill>
        <p:spPr>
          <a:xfrm>
            <a:off x="0" y="-23854"/>
            <a:ext cx="12211086" cy="6909684"/>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a:stretch/>
        </p:blipFill>
        <p:spPr>
          <a:xfrm flipH="1">
            <a:off x="-1" y="-25879"/>
            <a:ext cx="7570047" cy="6924101"/>
          </a:xfrm>
          <a:prstGeom prst="rect">
            <a:avLst/>
          </a:prstGeom>
        </p:spPr>
      </p:pic>
      <p:sp>
        <p:nvSpPr>
          <p:cNvPr id="2" name="Title 1"/>
          <p:cNvSpPr>
            <a:spLocks noGrp="1"/>
          </p:cNvSpPr>
          <p:nvPr>
            <p:ph type="ctrTitle" hasCustomPrompt="1"/>
          </p:nvPr>
        </p:nvSpPr>
        <p:spPr>
          <a:xfrm>
            <a:off x="569958"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640" y="5343269"/>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flipH="1">
            <a:off x="12211086" y="243062"/>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2923383692"/>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_Title Slide">
    <p:bg>
      <p:bgRef idx="1001">
        <a:schemeClr val="bg1"/>
      </p:bgRef>
    </p:bg>
    <p:spTree>
      <p:nvGrpSpPr>
        <p:cNvPr id="1" name=""/>
        <p:cNvGrpSpPr/>
        <p:nvPr/>
      </p:nvGrpSpPr>
      <p:grpSpPr>
        <a:xfrm>
          <a:off x="0" y="0"/>
          <a:ext cx="0" cy="0"/>
          <a:chOff x="0" y="0"/>
          <a:chExt cx="0" cy="0"/>
        </a:xfrm>
      </p:grpSpPr>
      <p:grpSp>
        <p:nvGrpSpPr>
          <p:cNvPr id="7" name="Group 6"/>
          <p:cNvGrpSpPr/>
          <p:nvPr userDrawn="1"/>
        </p:nvGrpSpPr>
        <p:grpSpPr>
          <a:xfrm>
            <a:off x="-228600" y="-1790700"/>
            <a:ext cx="14277041" cy="9139266"/>
            <a:chOff x="-502919" y="-1786595"/>
            <a:chExt cx="15041380" cy="9628548"/>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95028"/>
            <a:stretch/>
          </p:blipFill>
          <p:spPr>
            <a:xfrm>
              <a:off x="-502919" y="-1786595"/>
              <a:ext cx="718124" cy="9628547"/>
            </a:xfrm>
            <a:prstGeom prst="rect">
              <a:avLst/>
            </a:prstGeom>
          </p:spPr>
        </p:pic>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640" y="-1786594"/>
              <a:ext cx="14442821" cy="9628547"/>
            </a:xfrm>
            <a:prstGeom prst="rect">
              <a:avLst/>
            </a:prstGeom>
          </p:spPr>
        </p:pic>
      </p:grpSp>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a:stretch/>
        </p:blipFill>
        <p:spPr>
          <a:xfrm flipH="1">
            <a:off x="0" y="0"/>
            <a:ext cx="7570047" cy="6924101"/>
          </a:xfrm>
          <a:prstGeom prst="rect">
            <a:avLst/>
          </a:prstGeom>
        </p:spPr>
      </p:pic>
      <p:sp>
        <p:nvSpPr>
          <p:cNvPr id="2" name="Title 1"/>
          <p:cNvSpPr>
            <a:spLocks noGrp="1"/>
          </p:cNvSpPr>
          <p:nvPr>
            <p:ph type="ctrTitle" hasCustomPrompt="1"/>
          </p:nvPr>
        </p:nvSpPr>
        <p:spPr>
          <a:xfrm>
            <a:off x="569958"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640" y="5343269"/>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flipH="1">
            <a:off x="9415414"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solidFill>
                <a:srgbClr val="464547"/>
              </a:solidFill>
            </a:endParaRPr>
          </a:p>
        </p:txBody>
      </p:sp>
      <p:pic>
        <p:nvPicPr>
          <p:cNvPr id="11" name="Picture 1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16864" y="-25879"/>
            <a:ext cx="11375136" cy="7579046"/>
          </a:xfrm>
          <a:prstGeom prst="rect">
            <a:avLst/>
          </a:prstGeom>
        </p:spPr>
      </p:pic>
    </p:spTree>
    <p:extLst>
      <p:ext uri="{BB962C8B-B14F-4D97-AF65-F5344CB8AC3E}">
        <p14:creationId xmlns:p14="http://schemas.microsoft.com/office/powerpoint/2010/main" val="3480028801"/>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_Title Slide">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9227" t="29394" r="8731" b="816"/>
          <a:stretch/>
        </p:blipFill>
        <p:spPr>
          <a:xfrm>
            <a:off x="0" y="-25400"/>
            <a:ext cx="12185650" cy="6908800"/>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r="4278"/>
          <a:stretch/>
        </p:blipFill>
        <p:spPr>
          <a:xfrm>
            <a:off x="4944112" y="-25879"/>
            <a:ext cx="7246196" cy="6924101"/>
          </a:xfrm>
          <a:prstGeom prst="rect">
            <a:avLst/>
          </a:prstGeom>
        </p:spPr>
      </p:pic>
      <p:sp>
        <p:nvSpPr>
          <p:cNvPr id="2" name="Title 1"/>
          <p:cNvSpPr>
            <a:spLocks noGrp="1"/>
          </p:cNvSpPr>
          <p:nvPr>
            <p:ph type="ctrTitle" hasCustomPrompt="1"/>
          </p:nvPr>
        </p:nvSpPr>
        <p:spPr>
          <a:xfrm>
            <a:off x="7625299"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50981" y="5343269"/>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48"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4276076996"/>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5_Title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2597" r="967" b="18814"/>
          <a:stretch/>
        </p:blipFill>
        <p:spPr>
          <a:xfrm>
            <a:off x="-25400" y="-25879"/>
            <a:ext cx="12223750" cy="6877529"/>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r="4278"/>
          <a:stretch/>
        </p:blipFill>
        <p:spPr>
          <a:xfrm>
            <a:off x="4944112" y="-25879"/>
            <a:ext cx="7246196" cy="6924101"/>
          </a:xfrm>
          <a:prstGeom prst="rect">
            <a:avLst/>
          </a:prstGeom>
        </p:spPr>
      </p:pic>
      <p:sp>
        <p:nvSpPr>
          <p:cNvPr id="2" name="Title 1"/>
          <p:cNvSpPr>
            <a:spLocks noGrp="1"/>
          </p:cNvSpPr>
          <p:nvPr>
            <p:ph type="ctrTitle" hasCustomPrompt="1"/>
          </p:nvPr>
        </p:nvSpPr>
        <p:spPr>
          <a:xfrm>
            <a:off x="7625299"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50981" y="5343269"/>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48"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376523475"/>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troductory page">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3" name="Group 2"/>
          <p:cNvGrpSpPr/>
          <p:nvPr userDrawn="1"/>
        </p:nvGrpSpPr>
        <p:grpSpPr>
          <a:xfrm>
            <a:off x="9032041" y="6343952"/>
            <a:ext cx="928895" cy="310670"/>
            <a:chOff x="6015747" y="6382235"/>
            <a:chExt cx="928894" cy="310670"/>
          </a:xfrm>
        </p:grpSpPr>
        <p:pic>
          <p:nvPicPr>
            <p:cNvPr id="4" name="Picture 3"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5" name="Picture 4"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6" name="Picture 5"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pic>
        <p:nvPicPr>
          <p:cNvPr id="8" name="Picture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cxnSp>
        <p:nvCxnSpPr>
          <p:cNvPr id="10" name="Straight Connector 9"/>
          <p:cNvCxnSpPr/>
          <p:nvPr userDrawn="1"/>
        </p:nvCxnSpPr>
        <p:spPr>
          <a:xfrm>
            <a:off x="537083" y="1697714"/>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12" name="TextBox 11"/>
          <p:cNvSpPr txBox="1"/>
          <p:nvPr userDrawn="1"/>
        </p:nvSpPr>
        <p:spPr>
          <a:xfrm>
            <a:off x="429745" y="275690"/>
            <a:ext cx="6262783" cy="1323439"/>
          </a:xfrm>
          <a:prstGeom prst="rect">
            <a:avLst/>
          </a:prstGeom>
          <a:noFill/>
        </p:spPr>
        <p:txBody>
          <a:bodyPr wrap="square" rtlCol="0">
            <a:spAutoFit/>
          </a:bodyPr>
          <a:lstStyle/>
          <a:p>
            <a:r>
              <a:rPr lang="en-US" sz="4000" b="1" dirty="0">
                <a:solidFill>
                  <a:srgbClr val="464547"/>
                </a:solidFill>
              </a:rPr>
              <a:t>AGRICULTURE IS THE </a:t>
            </a:r>
            <a:br>
              <a:rPr lang="en-US" sz="4000" b="1" dirty="0">
                <a:solidFill>
                  <a:srgbClr val="464547"/>
                </a:solidFill>
              </a:rPr>
            </a:br>
            <a:r>
              <a:rPr lang="en-US" sz="4000" b="1" dirty="0">
                <a:solidFill>
                  <a:srgbClr val="464547"/>
                </a:solidFill>
              </a:rPr>
              <a:t>BACKBONE OF AFRICA.</a:t>
            </a:r>
            <a:endParaRPr lang="en-US" dirty="0">
              <a:solidFill>
                <a:srgbClr val="464547"/>
              </a:solidFill>
            </a:endParaRPr>
          </a:p>
        </p:txBody>
      </p:sp>
      <p:pic>
        <p:nvPicPr>
          <p:cNvPr id="15" name="Picture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471579" y="4171156"/>
            <a:ext cx="720000" cy="720000"/>
          </a:xfrm>
          <a:prstGeom prst="rect">
            <a:avLst/>
          </a:prstGeom>
        </p:spPr>
      </p:pic>
      <p:pic>
        <p:nvPicPr>
          <p:cNvPr id="16" name="Picture 15"/>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471579" y="2028842"/>
            <a:ext cx="720000" cy="720000"/>
          </a:xfrm>
          <a:prstGeom prst="rect">
            <a:avLst/>
          </a:prstGeom>
        </p:spPr>
      </p:pic>
      <p:pic>
        <p:nvPicPr>
          <p:cNvPr id="17" name="Picture 1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71579" y="3097842"/>
            <a:ext cx="720000" cy="720000"/>
          </a:xfrm>
          <a:prstGeom prst="rect">
            <a:avLst/>
          </a:prstGeom>
        </p:spPr>
      </p:pic>
      <p:cxnSp>
        <p:nvCxnSpPr>
          <p:cNvPr id="22" name="Straight Connector 21"/>
          <p:cNvCxnSpPr/>
          <p:nvPr userDrawn="1"/>
        </p:nvCxnSpPr>
        <p:spPr>
          <a:xfrm>
            <a:off x="6192976" y="1944602"/>
            <a:ext cx="0" cy="3631816"/>
          </a:xfrm>
          <a:prstGeom prst="line">
            <a:avLst/>
          </a:prstGeom>
          <a:ln>
            <a:solidFill>
              <a:schemeClr val="tx1"/>
            </a:solidFill>
            <a:prstDash val="solid"/>
          </a:ln>
        </p:spPr>
        <p:style>
          <a:lnRef idx="1">
            <a:schemeClr val="dk1"/>
          </a:lnRef>
          <a:fillRef idx="0">
            <a:schemeClr val="dk1"/>
          </a:fillRef>
          <a:effectRef idx="0">
            <a:schemeClr val="dk1"/>
          </a:effectRef>
          <a:fontRef idx="minor">
            <a:schemeClr val="tx1"/>
          </a:fontRef>
        </p:style>
      </p:cxnSp>
      <p:sp>
        <p:nvSpPr>
          <p:cNvPr id="23" name="Content Placeholder 2"/>
          <p:cNvSpPr>
            <a:spLocks noGrp="1"/>
          </p:cNvSpPr>
          <p:nvPr>
            <p:ph idx="1" hasCustomPrompt="1"/>
          </p:nvPr>
        </p:nvSpPr>
        <p:spPr>
          <a:xfrm>
            <a:off x="537083" y="1944602"/>
            <a:ext cx="5377287" cy="4006361"/>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400"/>
            </a:lvl1pPr>
            <a:lvl2pPr>
              <a:defRPr sz="2200"/>
            </a:lvl2pPr>
            <a:lvl3pPr>
              <a:defRPr sz="2000"/>
            </a:lvl3pPr>
            <a:lvl4pPr>
              <a:defRPr sz="1800"/>
            </a:lvl4pPr>
            <a:lvl5pPr>
              <a:defRPr sz="1600"/>
            </a:lvl5pPr>
          </a:lstStyle>
          <a:p>
            <a:pPr lvl="0"/>
            <a:r>
              <a:rPr lang="en-US" sz="2800" b="0" i="0" kern="1200" dirty="0">
                <a:solidFill>
                  <a:schemeClr val="tx1"/>
                </a:solidFill>
                <a:effectLst/>
                <a:latin typeface="+mn-lt"/>
                <a:ea typeface="+mn-ea"/>
                <a:cs typeface="+mn-cs"/>
              </a:rPr>
              <a:t>We are a leading NGO </a:t>
            </a:r>
            <a:r>
              <a:rPr lang="en-US" sz="2800" b="0" i="0" kern="1200" dirty="0" err="1">
                <a:solidFill>
                  <a:schemeClr val="tx1"/>
                </a:solidFill>
                <a:effectLst/>
                <a:latin typeface="+mn-lt"/>
                <a:ea typeface="+mn-ea"/>
                <a:cs typeface="+mn-cs"/>
              </a:rPr>
              <a:t>specialising</a:t>
            </a:r>
            <a:r>
              <a:rPr lang="en-US" sz="2800" b="0" i="0" kern="1200" dirty="0">
                <a:solidFill>
                  <a:schemeClr val="tx1"/>
                </a:solidFill>
                <a:effectLst/>
                <a:latin typeface="+mn-lt"/>
                <a:ea typeface="+mn-ea"/>
                <a:cs typeface="+mn-cs"/>
              </a:rPr>
              <a:t> in growing agriculture, protecting the environment and developing businesses in rural Africa. </a:t>
            </a:r>
            <a:br>
              <a:rPr lang="en-US" sz="2800" b="0" i="0" kern="1200" dirty="0">
                <a:solidFill>
                  <a:schemeClr val="tx1"/>
                </a:solidFill>
                <a:effectLst/>
                <a:latin typeface="+mn-lt"/>
                <a:ea typeface="+mn-ea"/>
                <a:cs typeface="+mn-cs"/>
              </a:rPr>
            </a:br>
            <a:r>
              <a:rPr lang="en-US" sz="2800" b="0" i="0" kern="1200" dirty="0">
                <a:solidFill>
                  <a:schemeClr val="tx1"/>
                </a:solidFill>
                <a:effectLst/>
                <a:latin typeface="+mn-lt"/>
                <a:ea typeface="+mn-ea"/>
                <a:cs typeface="+mn-cs"/>
              </a:rPr>
              <a:t>We help farmers grow more,</a:t>
            </a:r>
            <a:r>
              <a:rPr lang="en-US" sz="2800" b="0" i="0" kern="1200" baseline="0" dirty="0">
                <a:solidFill>
                  <a:schemeClr val="tx1"/>
                </a:solidFill>
                <a:effectLst/>
                <a:latin typeface="+mn-lt"/>
                <a:ea typeface="+mn-ea"/>
                <a:cs typeface="+mn-cs"/>
              </a:rPr>
              <a:t> </a:t>
            </a:r>
            <a:br>
              <a:rPr lang="en-US" sz="2800" b="0" i="0" kern="1200" baseline="0" dirty="0">
                <a:solidFill>
                  <a:schemeClr val="tx1"/>
                </a:solidFill>
                <a:effectLst/>
                <a:latin typeface="+mn-lt"/>
                <a:ea typeface="+mn-ea"/>
                <a:cs typeface="+mn-cs"/>
              </a:rPr>
            </a:br>
            <a:r>
              <a:rPr lang="en-US" sz="2800" b="0" i="0" kern="1200" dirty="0">
                <a:solidFill>
                  <a:schemeClr val="tx1"/>
                </a:solidFill>
                <a:effectLst/>
                <a:latin typeface="+mn-lt"/>
                <a:ea typeface="+mn-ea"/>
                <a:cs typeface="+mn-cs"/>
              </a:rPr>
              <a:t>sell more and sell for more, </a:t>
            </a:r>
            <a:br>
              <a:rPr lang="en-US" sz="2800" b="0" i="0" kern="1200" dirty="0">
                <a:solidFill>
                  <a:schemeClr val="tx1"/>
                </a:solidFill>
                <a:effectLst/>
                <a:latin typeface="+mn-lt"/>
                <a:ea typeface="+mn-ea"/>
                <a:cs typeface="+mn-cs"/>
              </a:rPr>
            </a:br>
            <a:r>
              <a:rPr lang="en-US" sz="2800" b="0" i="0" kern="1200" dirty="0">
                <a:solidFill>
                  <a:schemeClr val="tx1"/>
                </a:solidFill>
                <a:effectLst/>
                <a:latin typeface="+mn-lt"/>
                <a:ea typeface="+mn-ea"/>
                <a:cs typeface="+mn-cs"/>
              </a:rPr>
              <a:t>while protecting the environment for years to come.</a:t>
            </a:r>
            <a:endParaRPr lang="en-US" dirty="0"/>
          </a:p>
        </p:txBody>
      </p:sp>
      <p:sp>
        <p:nvSpPr>
          <p:cNvPr id="25" name="Content Placeholder 2"/>
          <p:cNvSpPr>
            <a:spLocks noGrp="1"/>
          </p:cNvSpPr>
          <p:nvPr>
            <p:ph idx="10" hasCustomPrompt="1"/>
          </p:nvPr>
        </p:nvSpPr>
        <p:spPr>
          <a:xfrm>
            <a:off x="7549441" y="3096716"/>
            <a:ext cx="3586537" cy="1007084"/>
          </a:xfrm>
        </p:spPr>
        <p:txBody>
          <a:bodyPr lIns="0"/>
          <a:lstStyle>
            <a:lvl1pPr marL="0" marR="0" indent="0" algn="l" defTabSz="457167" rtl="0" eaLnBrk="1" fontAlgn="auto" latinLnBrk="0" hangingPunct="1">
              <a:lnSpc>
                <a:spcPct val="100000"/>
              </a:lnSpc>
              <a:spcBef>
                <a:spcPct val="20000"/>
              </a:spcBef>
              <a:spcAft>
                <a:spcPts val="0"/>
              </a:spcAft>
              <a:buClrTx/>
              <a:buSzTx/>
              <a:buFont typeface="Arial"/>
              <a:buNone/>
              <a:tabLst/>
              <a:defRPr sz="1600"/>
            </a:lvl1pPr>
            <a:lvl2pPr>
              <a:defRPr sz="2200"/>
            </a:lvl2pPr>
            <a:lvl3pPr>
              <a:defRPr sz="2000"/>
            </a:lvl3pPr>
            <a:lvl4pPr>
              <a:defRPr sz="1800"/>
            </a:lvl4pPr>
            <a:lvl5pPr>
              <a:defRPr sz="1600"/>
            </a:lvl5pPr>
          </a:lstStyle>
          <a:p>
            <a:r>
              <a:rPr lang="en-US" sz="1800" b="1" kern="1200" dirty="0">
                <a:solidFill>
                  <a:schemeClr val="tx1"/>
                </a:solidFill>
                <a:effectLst/>
                <a:latin typeface="+mn-lt"/>
                <a:ea typeface="+mn-ea"/>
                <a:cs typeface="+mn-cs"/>
              </a:rPr>
              <a:t>ENVIRONMENT</a:t>
            </a:r>
            <a:r>
              <a:rPr lang="en-US" sz="1800" b="0" kern="1200" dirty="0">
                <a:solidFill>
                  <a:schemeClr val="tx1"/>
                </a:solidFill>
                <a:effectLst/>
                <a:latin typeface="+mn-lt"/>
                <a:ea typeface="+mn-ea"/>
                <a:cs typeface="+mn-cs"/>
              </a:rPr>
              <a:t/>
            </a:r>
            <a:br>
              <a:rPr lang="en-US" sz="1800" b="0"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Safeguarding the environment </a:t>
            </a:r>
            <a:br>
              <a:rPr lang="en-US" sz="1800"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for years to come.</a:t>
            </a:r>
          </a:p>
        </p:txBody>
      </p:sp>
      <p:sp>
        <p:nvSpPr>
          <p:cNvPr id="26" name="Content Placeholder 2"/>
          <p:cNvSpPr>
            <a:spLocks noGrp="1"/>
          </p:cNvSpPr>
          <p:nvPr>
            <p:ph idx="11" hasCustomPrompt="1"/>
          </p:nvPr>
        </p:nvSpPr>
        <p:spPr>
          <a:xfrm>
            <a:off x="7549440" y="2028842"/>
            <a:ext cx="3586537" cy="1007084"/>
          </a:xfrm>
        </p:spPr>
        <p:txBody>
          <a:bodyPr lIns="0">
            <a:normAutofit/>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1600"/>
            </a:lvl1pPr>
            <a:lvl2pPr>
              <a:defRPr sz="2200"/>
            </a:lvl2pPr>
            <a:lvl3pPr>
              <a:defRPr sz="2000"/>
            </a:lvl3pPr>
            <a:lvl4pPr>
              <a:defRPr sz="1800"/>
            </a:lvl4pPr>
            <a:lvl5pPr>
              <a:defRPr sz="1600"/>
            </a:lvl5pPr>
          </a:lstStyle>
          <a:p>
            <a:r>
              <a:rPr lang="en-US" sz="1800" b="1" kern="1200" dirty="0">
                <a:solidFill>
                  <a:schemeClr val="tx1"/>
                </a:solidFill>
                <a:effectLst/>
                <a:latin typeface="+mn-lt"/>
                <a:ea typeface="+mn-ea"/>
                <a:cs typeface="+mn-cs"/>
              </a:rPr>
              <a:t>AGRICULTURE</a:t>
            </a:r>
            <a:r>
              <a:rPr lang="en-US" sz="1800" b="0" kern="1200" dirty="0">
                <a:solidFill>
                  <a:schemeClr val="tx1"/>
                </a:solidFill>
                <a:effectLst/>
                <a:latin typeface="+mn-lt"/>
                <a:ea typeface="+mn-ea"/>
                <a:cs typeface="+mn-cs"/>
              </a:rPr>
              <a:t/>
            </a:r>
            <a:br>
              <a:rPr lang="en-US" sz="1800" b="0"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Developing agricultural expertise for long-term change.</a:t>
            </a:r>
          </a:p>
        </p:txBody>
      </p:sp>
      <p:sp>
        <p:nvSpPr>
          <p:cNvPr id="27" name="Content Placeholder 2"/>
          <p:cNvSpPr>
            <a:spLocks noGrp="1"/>
          </p:cNvSpPr>
          <p:nvPr>
            <p:ph idx="12" hasCustomPrompt="1"/>
          </p:nvPr>
        </p:nvSpPr>
        <p:spPr>
          <a:xfrm>
            <a:off x="7558983" y="4152904"/>
            <a:ext cx="4142314" cy="1007084"/>
          </a:xfrm>
        </p:spPr>
        <p:txBody>
          <a:bodyPr lIns="0">
            <a:normAutofit/>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1600"/>
            </a:lvl1pPr>
            <a:lvl2pPr>
              <a:defRPr sz="2200"/>
            </a:lvl2pPr>
            <a:lvl3pPr>
              <a:defRPr sz="2000"/>
            </a:lvl3pPr>
            <a:lvl4pPr>
              <a:defRPr sz="1800"/>
            </a:lvl4pPr>
            <a:lvl5pPr>
              <a:defRPr sz="1600"/>
            </a:lvl5pPr>
          </a:lstStyle>
          <a:p>
            <a:r>
              <a:rPr lang="en-US" sz="1800" b="1" kern="1200" dirty="0">
                <a:solidFill>
                  <a:schemeClr val="tx1"/>
                </a:solidFill>
                <a:effectLst/>
                <a:latin typeface="+mn-lt"/>
                <a:ea typeface="+mn-ea"/>
                <a:cs typeface="+mn-cs"/>
              </a:rPr>
              <a:t>BUSINESS</a:t>
            </a:r>
            <a:r>
              <a:rPr lang="en-US" sz="1800" b="0" kern="1200" dirty="0">
                <a:solidFill>
                  <a:schemeClr val="tx1"/>
                </a:solidFill>
                <a:effectLst/>
                <a:latin typeface="+mn-lt"/>
                <a:ea typeface="+mn-ea"/>
                <a:cs typeface="+mn-cs"/>
              </a:rPr>
              <a:t/>
            </a:r>
            <a:br>
              <a:rPr lang="en-US" sz="1800" b="0"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Boosting business to drive prosperity.</a:t>
            </a:r>
          </a:p>
        </p:txBody>
      </p:sp>
      <p:sp>
        <p:nvSpPr>
          <p:cNvPr id="9" name="Footer Placeholder 8"/>
          <p:cNvSpPr>
            <a:spLocks noGrp="1"/>
          </p:cNvSpPr>
          <p:nvPr>
            <p:ph type="ftr" sz="quarter" idx="13"/>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11948399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troductory page_2">
    <p:spTree>
      <p:nvGrpSpPr>
        <p:cNvPr id="1" name=""/>
        <p:cNvGrpSpPr/>
        <p:nvPr/>
      </p:nvGrpSpPr>
      <p:grpSpPr>
        <a:xfrm>
          <a:off x="0" y="0"/>
          <a:ext cx="0" cy="0"/>
          <a:chOff x="0" y="0"/>
          <a:chExt cx="0" cy="0"/>
        </a:xfrm>
      </p:grpSpPr>
      <p:grpSp>
        <p:nvGrpSpPr>
          <p:cNvPr id="3" name="Group 2"/>
          <p:cNvGrpSpPr/>
          <p:nvPr userDrawn="1"/>
        </p:nvGrpSpPr>
        <p:grpSpPr>
          <a:xfrm>
            <a:off x="9032041" y="6343952"/>
            <a:ext cx="928895" cy="310670"/>
            <a:chOff x="6015747" y="6382235"/>
            <a:chExt cx="928894" cy="310670"/>
          </a:xfrm>
        </p:grpSpPr>
        <p:pic>
          <p:nvPicPr>
            <p:cNvPr id="4" name="Picture 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5" name="Picture 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6" name="Picture 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cxnSp>
        <p:nvCxnSpPr>
          <p:cNvPr id="10" name="Straight Connector 9"/>
          <p:cNvCxnSpPr/>
          <p:nvPr userDrawn="1"/>
        </p:nvCxnSpPr>
        <p:spPr>
          <a:xfrm>
            <a:off x="537083" y="1697714"/>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12" name="TextBox 11"/>
          <p:cNvSpPr txBox="1"/>
          <p:nvPr userDrawn="1"/>
        </p:nvSpPr>
        <p:spPr>
          <a:xfrm>
            <a:off x="429745" y="275690"/>
            <a:ext cx="6262783" cy="1323439"/>
          </a:xfrm>
          <a:prstGeom prst="rect">
            <a:avLst/>
          </a:prstGeom>
          <a:noFill/>
        </p:spPr>
        <p:txBody>
          <a:bodyPr wrap="square" rtlCol="0">
            <a:spAutoFit/>
          </a:bodyPr>
          <a:lstStyle/>
          <a:p>
            <a:r>
              <a:rPr lang="en-US" sz="4000" b="1" dirty="0">
                <a:solidFill>
                  <a:srgbClr val="464547"/>
                </a:solidFill>
              </a:rPr>
              <a:t>TACKLING POVERTY HEAD ON. </a:t>
            </a:r>
            <a:endParaRPr lang="en-US" dirty="0">
              <a:solidFill>
                <a:srgbClr val="464547"/>
              </a:solidFill>
            </a:endParaRPr>
          </a:p>
        </p:txBody>
      </p:sp>
      <p:sp>
        <p:nvSpPr>
          <p:cNvPr id="14" name="TextBox 13"/>
          <p:cNvSpPr txBox="1"/>
          <p:nvPr userDrawn="1"/>
        </p:nvSpPr>
        <p:spPr>
          <a:xfrm>
            <a:off x="6467566" y="1954295"/>
            <a:ext cx="5326020" cy="1431161"/>
          </a:xfrm>
          <a:prstGeom prst="rect">
            <a:avLst/>
          </a:prstGeom>
          <a:noFill/>
        </p:spPr>
        <p:txBody>
          <a:bodyPr wrap="square" lIns="0" tIns="0" rtlCol="0">
            <a:spAutoFit/>
          </a:bodyPr>
          <a:lstStyle/>
          <a:p>
            <a:r>
              <a:rPr lang="en-US" dirty="0">
                <a:solidFill>
                  <a:srgbClr val="464547"/>
                </a:solidFill>
              </a:rPr>
              <a:t>Almost half of the world’s extreme poor live in sub-Saharan Africa. We tackle the three big challenges trapping people in rural Africa in poverty:</a:t>
            </a:r>
          </a:p>
          <a:p>
            <a:r>
              <a:rPr lang="en-US" dirty="0">
                <a:solidFill>
                  <a:srgbClr val="464547"/>
                </a:solidFill>
              </a:rPr>
              <a:t/>
            </a:r>
            <a:br>
              <a:rPr lang="en-US" dirty="0">
                <a:solidFill>
                  <a:srgbClr val="464547"/>
                </a:solidFill>
              </a:rPr>
            </a:br>
            <a:endParaRPr lang="en-US" dirty="0">
              <a:solidFill>
                <a:srgbClr val="464547"/>
              </a:solidFill>
            </a:endParaRPr>
          </a:p>
        </p:txBody>
      </p:sp>
      <p:pic>
        <p:nvPicPr>
          <p:cNvPr id="15" name="Picture 1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585516" y="5383688"/>
            <a:ext cx="720000" cy="720000"/>
          </a:xfrm>
          <a:prstGeom prst="rect">
            <a:avLst/>
          </a:prstGeom>
        </p:spPr>
      </p:pic>
      <p:pic>
        <p:nvPicPr>
          <p:cNvPr id="16" name="Picture 1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585516" y="3093719"/>
            <a:ext cx="720000" cy="720000"/>
          </a:xfrm>
          <a:prstGeom prst="rect">
            <a:avLst/>
          </a:prstGeom>
        </p:spPr>
      </p:pic>
      <p:pic>
        <p:nvPicPr>
          <p:cNvPr id="17" name="Picture 16"/>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585516" y="4157620"/>
            <a:ext cx="720000" cy="720000"/>
          </a:xfrm>
          <a:prstGeom prst="rect">
            <a:avLst/>
          </a:prstGeom>
        </p:spPr>
      </p:pic>
      <p:sp>
        <p:nvSpPr>
          <p:cNvPr id="18" name="TextBox 17"/>
          <p:cNvSpPr txBox="1"/>
          <p:nvPr userDrawn="1"/>
        </p:nvSpPr>
        <p:spPr>
          <a:xfrm>
            <a:off x="7470185" y="5419972"/>
            <a:ext cx="7906703" cy="877163"/>
          </a:xfrm>
          <a:prstGeom prst="rect">
            <a:avLst/>
          </a:prstGeom>
          <a:noFill/>
        </p:spPr>
        <p:txBody>
          <a:bodyPr wrap="square" tIns="0" rtlCol="0">
            <a:spAutoFit/>
          </a:bodyPr>
          <a:lstStyle/>
          <a:p>
            <a:r>
              <a:rPr lang="en-US" b="1" dirty="0">
                <a:solidFill>
                  <a:srgbClr val="464547"/>
                </a:solidFill>
              </a:rPr>
              <a:t>BUSINESS</a:t>
            </a:r>
            <a:endParaRPr lang="en-US" dirty="0">
              <a:solidFill>
                <a:srgbClr val="464547"/>
              </a:solidFill>
            </a:endParaRPr>
          </a:p>
          <a:p>
            <a:r>
              <a:rPr lang="en-US" dirty="0">
                <a:solidFill>
                  <a:srgbClr val="464547"/>
                </a:solidFill>
              </a:rPr>
              <a:t>Only 1.7% of the world’s exports </a:t>
            </a:r>
            <a:br>
              <a:rPr lang="en-US" dirty="0">
                <a:solidFill>
                  <a:srgbClr val="464547"/>
                </a:solidFill>
              </a:rPr>
            </a:br>
            <a:r>
              <a:rPr lang="en-US" dirty="0">
                <a:solidFill>
                  <a:srgbClr val="464547"/>
                </a:solidFill>
              </a:rPr>
              <a:t>originate from sub-Saharan Africa.</a:t>
            </a:r>
          </a:p>
        </p:txBody>
      </p:sp>
      <p:sp>
        <p:nvSpPr>
          <p:cNvPr id="19" name="TextBox 18"/>
          <p:cNvSpPr txBox="1"/>
          <p:nvPr userDrawn="1"/>
        </p:nvSpPr>
        <p:spPr>
          <a:xfrm>
            <a:off x="7485425" y="3098641"/>
            <a:ext cx="7906703" cy="877163"/>
          </a:xfrm>
          <a:prstGeom prst="rect">
            <a:avLst/>
          </a:prstGeom>
          <a:noFill/>
        </p:spPr>
        <p:txBody>
          <a:bodyPr wrap="square" tIns="0" rtlCol="0">
            <a:spAutoFit/>
          </a:bodyPr>
          <a:lstStyle/>
          <a:p>
            <a:r>
              <a:rPr lang="en-US" b="1" dirty="0">
                <a:solidFill>
                  <a:srgbClr val="464547"/>
                </a:solidFill>
              </a:rPr>
              <a:t>AGRICULTURE</a:t>
            </a:r>
            <a:endParaRPr lang="en-US" dirty="0">
              <a:solidFill>
                <a:srgbClr val="464547"/>
              </a:solidFill>
            </a:endParaRPr>
          </a:p>
          <a:p>
            <a:r>
              <a:rPr lang="en-US" dirty="0">
                <a:solidFill>
                  <a:srgbClr val="464547"/>
                </a:solidFill>
              </a:rPr>
              <a:t>Agricultural yields and profits </a:t>
            </a:r>
            <a:br>
              <a:rPr lang="en-US" dirty="0">
                <a:solidFill>
                  <a:srgbClr val="464547"/>
                </a:solidFill>
              </a:rPr>
            </a:br>
            <a:r>
              <a:rPr lang="en-US" dirty="0">
                <a:solidFill>
                  <a:srgbClr val="464547"/>
                </a:solidFill>
              </a:rPr>
              <a:t>are a fraction of their potential.</a:t>
            </a:r>
          </a:p>
        </p:txBody>
      </p:sp>
      <p:sp>
        <p:nvSpPr>
          <p:cNvPr id="20" name="TextBox 19"/>
          <p:cNvSpPr txBox="1"/>
          <p:nvPr userDrawn="1"/>
        </p:nvSpPr>
        <p:spPr>
          <a:xfrm>
            <a:off x="7485425" y="4157620"/>
            <a:ext cx="7906703" cy="1154162"/>
          </a:xfrm>
          <a:prstGeom prst="rect">
            <a:avLst/>
          </a:prstGeom>
          <a:noFill/>
        </p:spPr>
        <p:txBody>
          <a:bodyPr wrap="square" tIns="0" rtlCol="0">
            <a:spAutoFit/>
          </a:bodyPr>
          <a:lstStyle/>
          <a:p>
            <a:r>
              <a:rPr lang="en-US" b="1" dirty="0">
                <a:solidFill>
                  <a:srgbClr val="464547"/>
                </a:solidFill>
              </a:rPr>
              <a:t>ENVIRONMENT</a:t>
            </a:r>
            <a:endParaRPr lang="en-US" dirty="0">
              <a:solidFill>
                <a:srgbClr val="464547"/>
              </a:solidFill>
            </a:endParaRPr>
          </a:p>
          <a:p>
            <a:r>
              <a:rPr lang="en-US" dirty="0">
                <a:solidFill>
                  <a:srgbClr val="464547"/>
                </a:solidFill>
              </a:rPr>
              <a:t>Soil erosion, deforestation and </a:t>
            </a:r>
            <a:br>
              <a:rPr lang="en-US" dirty="0">
                <a:solidFill>
                  <a:srgbClr val="464547"/>
                </a:solidFill>
              </a:rPr>
            </a:br>
            <a:r>
              <a:rPr lang="en-US" dirty="0">
                <a:solidFill>
                  <a:srgbClr val="464547"/>
                </a:solidFill>
              </a:rPr>
              <a:t>destruction of grazing lands are </a:t>
            </a:r>
            <a:br>
              <a:rPr lang="en-US" dirty="0">
                <a:solidFill>
                  <a:srgbClr val="464547"/>
                </a:solidFill>
              </a:rPr>
            </a:br>
            <a:r>
              <a:rPr lang="en-US" dirty="0">
                <a:solidFill>
                  <a:srgbClr val="464547"/>
                </a:solidFill>
              </a:rPr>
              <a:t>threatening livelihoods.</a:t>
            </a:r>
          </a:p>
        </p:txBody>
      </p:sp>
      <p:cxnSp>
        <p:nvCxnSpPr>
          <p:cNvPr id="22" name="Straight Connector 21"/>
          <p:cNvCxnSpPr/>
          <p:nvPr userDrawn="1"/>
        </p:nvCxnSpPr>
        <p:spPr>
          <a:xfrm>
            <a:off x="6192976" y="1944602"/>
            <a:ext cx="0" cy="4283986"/>
          </a:xfrm>
          <a:prstGeom prst="line">
            <a:avLst/>
          </a:prstGeom>
          <a:ln>
            <a:solidFill>
              <a:schemeClr val="tx1"/>
            </a:solidFill>
            <a:prstDash val="solid"/>
          </a:ln>
        </p:spPr>
        <p:style>
          <a:lnRef idx="1">
            <a:schemeClr val="dk1"/>
          </a:lnRef>
          <a:fillRef idx="0">
            <a:schemeClr val="dk1"/>
          </a:fillRef>
          <a:effectRef idx="0">
            <a:schemeClr val="dk1"/>
          </a:effectRef>
          <a:fontRef idx="minor">
            <a:schemeClr val="tx1"/>
          </a:fontRef>
        </p:style>
      </p:cxnSp>
      <p:pic>
        <p:nvPicPr>
          <p:cNvPr id="9" name="Picture 8"/>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79099" y="1941411"/>
            <a:ext cx="4609847" cy="4727948"/>
          </a:xfrm>
          <a:prstGeom prst="rect">
            <a:avLst/>
          </a:prstGeom>
        </p:spPr>
      </p:pic>
      <p:pic>
        <p:nvPicPr>
          <p:cNvPr id="33" name="Picture 32"/>
          <p:cNvPicPr>
            <a:picLocks noChangeAspect="1"/>
          </p:cNvPicPr>
          <p:nvPr userDrawn="1"/>
        </p:nvPicPr>
        <p:blipFill>
          <a:blip r:embed="rId10" cstate="print">
            <a:alphaModFix/>
            <a:extLst>
              <a:ext uri="{28A0092B-C50C-407E-A947-70E740481C1C}">
                <a14:useLocalDpi xmlns:a14="http://schemas.microsoft.com/office/drawing/2010/main" val="0"/>
              </a:ext>
            </a:extLst>
          </a:blip>
          <a:stretch>
            <a:fillRect/>
          </a:stretch>
        </p:blipFill>
        <p:spPr>
          <a:xfrm flipV="1">
            <a:off x="-4775" y="1258824"/>
            <a:ext cx="5971032" cy="5599176"/>
          </a:xfrm>
          <a:prstGeom prst="rect">
            <a:avLst/>
          </a:prstGeom>
        </p:spPr>
      </p:pic>
      <p:sp>
        <p:nvSpPr>
          <p:cNvPr id="31" name="Footer Placeholder 30"/>
          <p:cNvSpPr>
            <a:spLocks noGrp="1"/>
          </p:cNvSpPr>
          <p:nvPr>
            <p:ph type="ftr" sz="quarter" idx="10"/>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13311499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Values page">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4" name="TextBox 3"/>
          <p:cNvSpPr txBox="1"/>
          <p:nvPr userDrawn="1"/>
        </p:nvSpPr>
        <p:spPr>
          <a:xfrm>
            <a:off x="537085" y="1208077"/>
            <a:ext cx="11103231" cy="6940361"/>
          </a:xfrm>
          <a:prstGeom prst="rect">
            <a:avLst/>
          </a:prstGeom>
          <a:noFill/>
        </p:spPr>
        <p:txBody>
          <a:bodyPr wrap="square" lIns="0" tIns="0" numCol="2" spcCol="180000" rtlCol="0">
            <a:spAutoFit/>
          </a:bodyPr>
          <a:lstStyle/>
          <a:p>
            <a:r>
              <a:rPr lang="en-US" sz="2800" b="1" dirty="0">
                <a:solidFill>
                  <a:srgbClr val="FFFFFF"/>
                </a:solidFill>
              </a:rPr>
              <a:t>EXPERT.</a:t>
            </a:r>
            <a:endParaRPr lang="en-US" sz="2800" dirty="0">
              <a:solidFill>
                <a:srgbClr val="FFFFFF"/>
              </a:solidFill>
            </a:endParaRPr>
          </a:p>
          <a:p>
            <a:r>
              <a:rPr lang="en-US" sz="2000" dirty="0">
                <a:solidFill>
                  <a:srgbClr val="FFFFFF"/>
                </a:solidFill>
              </a:rPr>
              <a:t>Deep expertise and insightful evidence-based solutions are at the heart of everything Farm Africa does.</a:t>
            </a:r>
          </a:p>
          <a:p>
            <a:endParaRPr lang="en-US" sz="2800" dirty="0">
              <a:solidFill>
                <a:srgbClr val="FFFFFF"/>
              </a:solidFill>
              <a:latin typeface="DIN" charset="0"/>
            </a:endParaRPr>
          </a:p>
          <a:p>
            <a:r>
              <a:rPr lang="en-US" sz="2800" b="1" dirty="0">
                <a:solidFill>
                  <a:srgbClr val="FFFFFF"/>
                </a:solidFill>
              </a:rPr>
              <a:t>GROUNDED.</a:t>
            </a:r>
            <a:endParaRPr lang="en-US" sz="2800" dirty="0">
              <a:solidFill>
                <a:srgbClr val="FFFFFF"/>
              </a:solidFill>
            </a:endParaRPr>
          </a:p>
          <a:p>
            <a:r>
              <a:rPr lang="en-US" sz="2000" dirty="0">
                <a:solidFill>
                  <a:srgbClr val="FFFFFF"/>
                </a:solidFill>
              </a:rPr>
              <a:t>Positive change starts with Africa’s </a:t>
            </a:r>
            <a:br>
              <a:rPr lang="en-US" sz="2000" dirty="0">
                <a:solidFill>
                  <a:srgbClr val="FFFFFF"/>
                </a:solidFill>
              </a:rPr>
            </a:br>
            <a:r>
              <a:rPr lang="en-US" sz="2000" dirty="0">
                <a:solidFill>
                  <a:srgbClr val="FFFFFF"/>
                </a:solidFill>
              </a:rPr>
              <a:t>people, so our experts work closely with </a:t>
            </a:r>
            <a:br>
              <a:rPr lang="en-US" sz="2000" dirty="0">
                <a:solidFill>
                  <a:srgbClr val="FFFFFF"/>
                </a:solidFill>
              </a:rPr>
            </a:br>
            <a:r>
              <a:rPr lang="en-US" sz="2000" dirty="0">
                <a:solidFill>
                  <a:srgbClr val="FFFFFF"/>
                </a:solidFill>
              </a:rPr>
              <a:t>local communities, engaging them in </a:t>
            </a:r>
          </a:p>
          <a:p>
            <a:r>
              <a:rPr lang="en-US" sz="2000" dirty="0">
                <a:solidFill>
                  <a:srgbClr val="FFFFFF"/>
                </a:solidFill>
              </a:rPr>
              <a:t>every level of decision-making.</a:t>
            </a: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r>
              <a:rPr lang="en-US" sz="2800" b="1" dirty="0">
                <a:solidFill>
                  <a:srgbClr val="FFFFFF"/>
                </a:solidFill>
              </a:rPr>
              <a:t>IMPACTFUL.</a:t>
            </a:r>
            <a:endParaRPr lang="en-US" sz="2800" dirty="0">
              <a:solidFill>
                <a:srgbClr val="FFFFFF"/>
              </a:solidFill>
            </a:endParaRPr>
          </a:p>
          <a:p>
            <a:r>
              <a:rPr lang="en-US" sz="2000" dirty="0">
                <a:solidFill>
                  <a:srgbClr val="FFFFFF"/>
                </a:solidFill>
              </a:rPr>
              <a:t>We take a long-term view so we can deliver lasting changes for farmers and their families.</a:t>
            </a:r>
          </a:p>
          <a:p>
            <a:pPr>
              <a:lnSpc>
                <a:spcPct val="150000"/>
              </a:lnSpc>
            </a:pPr>
            <a:r>
              <a:rPr lang="en-US" sz="3200" dirty="0">
                <a:solidFill>
                  <a:srgbClr val="FFFFFF"/>
                </a:solidFill>
              </a:rPr>
              <a:t> </a:t>
            </a:r>
            <a:endParaRPr lang="en-US" sz="2800" dirty="0">
              <a:solidFill>
                <a:srgbClr val="FFFFFF"/>
              </a:solidFill>
            </a:endParaRPr>
          </a:p>
          <a:p>
            <a:r>
              <a:rPr lang="en-US" sz="2800" b="1" dirty="0">
                <a:solidFill>
                  <a:srgbClr val="FFFFFF"/>
                </a:solidFill>
              </a:rPr>
              <a:t>BOLD.</a:t>
            </a:r>
            <a:endParaRPr lang="en-US" sz="2800" dirty="0">
              <a:solidFill>
                <a:srgbClr val="FFFFFF"/>
              </a:solidFill>
            </a:endParaRPr>
          </a:p>
          <a:p>
            <a:r>
              <a:rPr lang="en-US" sz="2000" dirty="0">
                <a:solidFill>
                  <a:srgbClr val="FFFFFF"/>
                </a:solidFill>
              </a:rPr>
              <a:t>We model innovative new approaches </a:t>
            </a:r>
            <a:br>
              <a:rPr lang="en-US" sz="2000" dirty="0">
                <a:solidFill>
                  <a:srgbClr val="FFFFFF"/>
                </a:solidFill>
              </a:rPr>
            </a:br>
            <a:r>
              <a:rPr lang="en-US" sz="2000" dirty="0">
                <a:solidFill>
                  <a:srgbClr val="FFFFFF"/>
                </a:solidFill>
              </a:rPr>
              <a:t>and are not afraid to challenge strategies </a:t>
            </a:r>
            <a:br>
              <a:rPr lang="en-US" sz="2000" dirty="0">
                <a:solidFill>
                  <a:srgbClr val="FFFFFF"/>
                </a:solidFill>
              </a:rPr>
            </a:br>
            <a:r>
              <a:rPr lang="en-US" sz="2000" dirty="0">
                <a:solidFill>
                  <a:srgbClr val="FFFFFF"/>
                </a:solidFill>
              </a:rPr>
              <a:t>that are failing.</a:t>
            </a:r>
            <a:endParaRPr lang="en-US" dirty="0">
              <a:solidFill>
                <a:srgbClr val="FFFFFF"/>
              </a:solidFill>
            </a:endParaRPr>
          </a:p>
        </p:txBody>
      </p:sp>
      <p:sp>
        <p:nvSpPr>
          <p:cNvPr id="5" name="TextBox 4"/>
          <p:cNvSpPr txBox="1"/>
          <p:nvPr userDrawn="1"/>
        </p:nvSpPr>
        <p:spPr>
          <a:xfrm>
            <a:off x="429745" y="275690"/>
            <a:ext cx="6262783" cy="584775"/>
          </a:xfrm>
          <a:prstGeom prst="rect">
            <a:avLst/>
          </a:prstGeom>
          <a:noFill/>
        </p:spPr>
        <p:txBody>
          <a:bodyPr wrap="square" rtlCol="0">
            <a:spAutoFit/>
          </a:bodyPr>
          <a:lstStyle/>
          <a:p>
            <a:r>
              <a:rPr lang="en-US" sz="3200" b="1" dirty="0">
                <a:solidFill>
                  <a:srgbClr val="FFFFFF"/>
                </a:solidFill>
              </a:rPr>
              <a:t>OUR VALUES</a:t>
            </a:r>
            <a:endParaRPr lang="en-US" sz="3200" dirty="0">
              <a:solidFill>
                <a:srgbClr val="FFFFFF"/>
              </a:solidFill>
            </a:endParaRPr>
          </a:p>
        </p:txBody>
      </p:sp>
      <p:cxnSp>
        <p:nvCxnSpPr>
          <p:cNvPr id="8" name="Straight Connector 7"/>
          <p:cNvCxnSpPr/>
          <p:nvPr userDrawn="1"/>
        </p:nvCxnSpPr>
        <p:spPr>
          <a:xfrm>
            <a:off x="537083" y="860462"/>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9" name="Picture 8"/>
          <p:cNvPicPr>
            <a:picLocks noChangeAspect="1"/>
          </p:cNvPicPr>
          <p:nvPr userDrawn="1"/>
        </p:nvPicPr>
        <p:blipFill>
          <a:blip r:embed="rId2">
            <a:alphaModFix amt="10000"/>
            <a:extLst>
              <a:ext uri="{28A0092B-C50C-407E-A947-70E740481C1C}">
                <a14:useLocalDpi xmlns:a14="http://schemas.microsoft.com/office/drawing/2010/main" val="0"/>
              </a:ext>
            </a:extLst>
          </a:blip>
          <a:stretch>
            <a:fillRect/>
          </a:stretch>
        </p:blipFill>
        <p:spPr>
          <a:xfrm rot="10800000">
            <a:off x="6799865" y="693010"/>
            <a:ext cx="5629155" cy="6164990"/>
          </a:xfrm>
          <a:prstGeom prst="rect">
            <a:avLst/>
          </a:prstGeom>
        </p:spPr>
      </p:pic>
    </p:spTree>
    <p:extLst>
      <p:ext uri="{BB962C8B-B14F-4D97-AF65-F5344CB8AC3E}">
        <p14:creationId xmlns:p14="http://schemas.microsoft.com/office/powerpoint/2010/main" val="20228502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ap">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0974319" cy="6858000"/>
          </a:xfrm>
          <a:prstGeom prst="rect">
            <a:avLst/>
          </a:prstGeom>
        </p:spPr>
      </p:pic>
      <p:sp>
        <p:nvSpPr>
          <p:cNvPr id="2" name="Footer Placeholder 1"/>
          <p:cNvSpPr>
            <a:spLocks noGrp="1"/>
          </p:cNvSpPr>
          <p:nvPr>
            <p:ph type="ftr" sz="quarter" idx="10"/>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32108383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sp>
        <p:nvSpPr>
          <p:cNvPr id="3" name="Content Placeholder 2"/>
          <p:cNvSpPr>
            <a:spLocks noGrp="1"/>
          </p:cNvSpPr>
          <p:nvPr>
            <p:ph idx="1" hasCustomPrompt="1"/>
          </p:nvPr>
        </p:nvSpPr>
        <p:spPr>
          <a:xfrm>
            <a:off x="429741" y="1227452"/>
            <a:ext cx="11186051" cy="4006361"/>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400"/>
            </a:lvl1pPr>
            <a:lvl2pPr>
              <a:defRPr sz="2200"/>
            </a:lvl2pPr>
            <a:lvl3pPr>
              <a:defRPr sz="2000"/>
            </a:lvl3pPr>
            <a:lvl4pPr>
              <a:defRPr sz="1800"/>
            </a:lvl4pPr>
            <a:lvl5pPr>
              <a:defRPr sz="1600"/>
            </a:lvl5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GB" dirty="0"/>
              <a:t>A big box for text, and image or a chart</a:t>
            </a:r>
          </a:p>
          <a:p>
            <a:pPr lvl="0"/>
            <a:endParaRPr lang="en-US" dirty="0"/>
          </a:p>
        </p:txBody>
      </p:sp>
      <p:grpSp>
        <p:nvGrpSpPr>
          <p:cNvPr id="10" name="Group 9"/>
          <p:cNvGrpSpPr/>
          <p:nvPr userDrawn="1"/>
        </p:nvGrpSpPr>
        <p:grpSpPr>
          <a:xfrm>
            <a:off x="9032041" y="6343952"/>
            <a:ext cx="928895" cy="310670"/>
            <a:chOff x="6015747" y="6382235"/>
            <a:chExt cx="928894" cy="310670"/>
          </a:xfrm>
        </p:grpSpPr>
        <p:pic>
          <p:nvPicPr>
            <p:cNvPr id="11" name="Picture 10"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2" name="Picture 11"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13" name="Picture 12"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14"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19"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cxnSp>
        <p:nvCxnSpPr>
          <p:cNvPr id="20" name="Straight Connector 19"/>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2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pic>
        <p:nvPicPr>
          <p:cNvPr id="2" name="Picture 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4" name="Footer Placeholder 3"/>
          <p:cNvSpPr>
            <a:spLocks noGrp="1"/>
          </p:cNvSpPr>
          <p:nvPr>
            <p:ph type="ftr" sz="quarter" idx="16"/>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14821001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slide 2">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sp>
        <p:nvSpPr>
          <p:cNvPr id="3" name="Content Placeholder 2"/>
          <p:cNvSpPr>
            <a:spLocks noGrp="1"/>
          </p:cNvSpPr>
          <p:nvPr>
            <p:ph sz="half" idx="1" hasCustomPrompt="1"/>
          </p:nvPr>
        </p:nvSpPr>
        <p:spPr>
          <a:xfrm>
            <a:off x="429741" y="1137025"/>
            <a:ext cx="11158939" cy="4261106"/>
          </a:xfrm>
        </p:spPr>
        <p:txBody>
          <a:bodyPr>
            <a:normAutofit/>
          </a:bodyPr>
          <a:lstStyle>
            <a:lvl1pPr marL="342874" marR="0" indent="-342874" algn="l" defTabSz="457167" rtl="0" eaLnBrk="1" fontAlgn="auto" latinLnBrk="0" hangingPunct="1">
              <a:lnSpc>
                <a:spcPct val="100000"/>
              </a:lnSpc>
              <a:spcBef>
                <a:spcPct val="20000"/>
              </a:spcBef>
              <a:spcAft>
                <a:spcPts val="0"/>
              </a:spcAft>
              <a:buClrTx/>
              <a:buSzTx/>
              <a:buFontTx/>
              <a:buBlip>
                <a:blip r:embed="rId3"/>
              </a:buBlip>
              <a:tabLst/>
              <a:defRPr sz="2400" baseline="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GB" dirty="0"/>
              <a:t>Bullet point list</a:t>
            </a:r>
          </a:p>
          <a:p>
            <a:pPr lvl="0"/>
            <a:r>
              <a:rPr lang="en-GB" dirty="0"/>
              <a:t>Bullet point list</a:t>
            </a:r>
          </a:p>
          <a:p>
            <a:pPr lvl="0"/>
            <a:r>
              <a:rPr lang="en-GB" dirty="0"/>
              <a:t>Bullet point list</a:t>
            </a:r>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cxnSp>
        <p:nvCxnSpPr>
          <p:cNvPr id="29" name="Straight Connector 28"/>
          <p:cNvCxnSpPr/>
          <p:nvPr userDrawn="1"/>
        </p:nvCxnSpPr>
        <p:spPr>
          <a:xfrm>
            <a:off x="537083" y="81525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31"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pic>
        <p:nvPicPr>
          <p:cNvPr id="21" name="Picture 20"/>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2" name="Footer Placeholder 1"/>
          <p:cNvSpPr>
            <a:spLocks noGrp="1"/>
          </p:cNvSpPr>
          <p:nvPr>
            <p:ph type="ftr" sz="quarter" idx="16"/>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16476792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slide 3">
    <p:spTree>
      <p:nvGrpSpPr>
        <p:cNvPr id="1" name=""/>
        <p:cNvGrpSpPr/>
        <p:nvPr/>
      </p:nvGrpSpPr>
      <p:grpSpPr>
        <a:xfrm>
          <a:off x="0" y="0"/>
          <a:ext cx="0" cy="0"/>
          <a:chOff x="0" y="0"/>
          <a:chExt cx="0" cy="0"/>
        </a:xfrm>
      </p:grpSpPr>
      <p:sp>
        <p:nvSpPr>
          <p:cNvPr id="37" name="Freeform 36"/>
          <p:cNvSpPr/>
          <p:nvPr userDrawn="1"/>
        </p:nvSpPr>
        <p:spPr>
          <a:xfrm>
            <a:off x="0" y="0"/>
            <a:ext cx="6159634" cy="6858000"/>
          </a:xfrm>
          <a:custGeom>
            <a:avLst/>
            <a:gdLst>
              <a:gd name="connsiteX0" fmla="*/ 0 w 6159634"/>
              <a:gd name="connsiteY0" fmla="*/ 0 h 6858000"/>
              <a:gd name="connsiteX1" fmla="*/ 1946792 w 6159634"/>
              <a:gd name="connsiteY1" fmla="*/ 0 h 6858000"/>
              <a:gd name="connsiteX2" fmla="*/ 4632960 w 6159634"/>
              <a:gd name="connsiteY2" fmla="*/ 0 h 6858000"/>
              <a:gd name="connsiteX3" fmla="*/ 5475356 w 6159634"/>
              <a:gd name="connsiteY3" fmla="*/ 0 h 6858000"/>
              <a:gd name="connsiteX4" fmla="*/ 5523542 w 6159634"/>
              <a:gd name="connsiteY4" fmla="*/ 102130 h 6858000"/>
              <a:gd name="connsiteX5" fmla="*/ 6159634 w 6159634"/>
              <a:gd name="connsiteY5" fmla="*/ 3429000 h 6858000"/>
              <a:gd name="connsiteX6" fmla="*/ 5523542 w 6159634"/>
              <a:gd name="connsiteY6" fmla="*/ 6755870 h 6858000"/>
              <a:gd name="connsiteX7" fmla="*/ 5475356 w 6159634"/>
              <a:gd name="connsiteY7" fmla="*/ 6858000 h 6858000"/>
              <a:gd name="connsiteX8" fmla="*/ 4632960 w 6159634"/>
              <a:gd name="connsiteY8" fmla="*/ 6858000 h 6858000"/>
              <a:gd name="connsiteX9" fmla="*/ 1946792 w 6159634"/>
              <a:gd name="connsiteY9" fmla="*/ 6858000 h 6858000"/>
              <a:gd name="connsiteX10" fmla="*/ 0 w 615963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9634" h="6858000">
                <a:moveTo>
                  <a:pt x="0" y="0"/>
                </a:moveTo>
                <a:lnTo>
                  <a:pt x="1946792" y="0"/>
                </a:lnTo>
                <a:lnTo>
                  <a:pt x="4632960" y="0"/>
                </a:lnTo>
                <a:lnTo>
                  <a:pt x="5475356" y="0"/>
                </a:lnTo>
                <a:lnTo>
                  <a:pt x="5523542" y="102130"/>
                </a:lnTo>
                <a:cubicBezTo>
                  <a:pt x="5918757" y="980817"/>
                  <a:pt x="6159634" y="2148065"/>
                  <a:pt x="6159634" y="3429000"/>
                </a:cubicBezTo>
                <a:cubicBezTo>
                  <a:pt x="6159634" y="4709935"/>
                  <a:pt x="5918757" y="5877182"/>
                  <a:pt x="5523542" y="6755870"/>
                </a:cubicBezTo>
                <a:lnTo>
                  <a:pt x="5475356" y="6858000"/>
                </a:lnTo>
                <a:lnTo>
                  <a:pt x="4632960" y="6858000"/>
                </a:lnTo>
                <a:lnTo>
                  <a:pt x="1946792" y="6858000"/>
                </a:lnTo>
                <a:lnTo>
                  <a:pt x="0" y="685800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1" name="Text Placeholder 2"/>
          <p:cNvSpPr>
            <a:spLocks noGrp="1"/>
          </p:cNvSpPr>
          <p:nvPr>
            <p:ph type="body" idx="1"/>
          </p:nvPr>
        </p:nvSpPr>
        <p:spPr>
          <a:xfrm>
            <a:off x="434901" y="1152874"/>
            <a:ext cx="4411419" cy="639762"/>
          </a:xfrm>
        </p:spPr>
        <p:txBody>
          <a:bodyPr anchor="b">
            <a:noAutofit/>
          </a:bodyPr>
          <a:lstStyle>
            <a:lvl1pPr marL="0" indent="0">
              <a:buNone/>
              <a:defRPr sz="24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1" name="Content Placeholder 3"/>
          <p:cNvSpPr>
            <a:spLocks noGrp="1"/>
          </p:cNvSpPr>
          <p:nvPr>
            <p:ph sz="half" idx="2"/>
          </p:nvPr>
        </p:nvSpPr>
        <p:spPr>
          <a:xfrm>
            <a:off x="434901" y="1792636"/>
            <a:ext cx="4411419" cy="3951288"/>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4309237"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16"/>
          </p:nvPr>
        </p:nvSpPr>
        <p:spPr>
          <a:xfrm>
            <a:off x="4038600" y="6356350"/>
            <a:ext cx="4114800" cy="365125"/>
          </a:xfrm>
          <a:prstGeom prst="rect">
            <a:avLst/>
          </a:prstGeom>
        </p:spPr>
        <p:txBody>
          <a:bodyPr/>
          <a:lstStyle/>
          <a:p>
            <a:endParaRPr lang="en-US" dirty="0">
              <a:solidFill>
                <a:srgbClr val="464547"/>
              </a:solidFill>
            </a:endParaRPr>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flipH="1" flipV="1">
            <a:off x="169853" y="6106808"/>
            <a:ext cx="2921665" cy="820021"/>
          </a:xfrm>
          <a:prstGeom prst="rect">
            <a:avLst/>
          </a:prstGeom>
        </p:spPr>
      </p:pic>
      <p:sp>
        <p:nvSpPr>
          <p:cNvPr id="60" name="Picture Placeholder 59"/>
          <p:cNvSpPr>
            <a:spLocks noGrp="1"/>
          </p:cNvSpPr>
          <p:nvPr>
            <p:ph type="pic" sz="quarter" idx="17"/>
          </p:nvPr>
        </p:nvSpPr>
        <p:spPr>
          <a:xfrm>
            <a:off x="5466875" y="0"/>
            <a:ext cx="6725125" cy="6858000"/>
          </a:xfrm>
          <a:custGeom>
            <a:avLst/>
            <a:gdLst>
              <a:gd name="connsiteX0" fmla="*/ 0 w 6725125"/>
              <a:gd name="connsiteY0" fmla="*/ 0 h 6858000"/>
              <a:gd name="connsiteX1" fmla="*/ 6725125 w 6725125"/>
              <a:gd name="connsiteY1" fmla="*/ 0 h 6858000"/>
              <a:gd name="connsiteX2" fmla="*/ 6725125 w 6725125"/>
              <a:gd name="connsiteY2" fmla="*/ 6858000 h 6858000"/>
              <a:gd name="connsiteX3" fmla="*/ 0 w 6725125"/>
              <a:gd name="connsiteY3" fmla="*/ 6858000 h 6858000"/>
              <a:gd name="connsiteX4" fmla="*/ 27927 w 6725125"/>
              <a:gd name="connsiteY4" fmla="*/ 6800274 h 6858000"/>
              <a:gd name="connsiteX5" fmla="*/ 688871 w 6725125"/>
              <a:gd name="connsiteY5" fmla="*/ 3429000 h 6858000"/>
              <a:gd name="connsiteX6" fmla="*/ 27927 w 6725125"/>
              <a:gd name="connsiteY6" fmla="*/ 57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125" h="6858000">
                <a:moveTo>
                  <a:pt x="0" y="0"/>
                </a:moveTo>
                <a:lnTo>
                  <a:pt x="6725125" y="0"/>
                </a:lnTo>
                <a:lnTo>
                  <a:pt x="6725125" y="6858000"/>
                </a:lnTo>
                <a:lnTo>
                  <a:pt x="0" y="6858000"/>
                </a:lnTo>
                <a:lnTo>
                  <a:pt x="27927" y="6800274"/>
                </a:lnTo>
                <a:cubicBezTo>
                  <a:pt x="438583" y="5909859"/>
                  <a:pt x="688871" y="4727032"/>
                  <a:pt x="688871" y="3429000"/>
                </a:cubicBezTo>
                <a:cubicBezTo>
                  <a:pt x="688871" y="2130969"/>
                  <a:pt x="438583" y="948141"/>
                  <a:pt x="27927" y="57726"/>
                </a:cubicBezTo>
                <a:close/>
              </a:path>
            </a:pathLst>
          </a:custGeom>
        </p:spPr>
        <p:txBody>
          <a:bodyPr wrap="square">
            <a:noAutofit/>
          </a:bodyPr>
          <a:lstStyle/>
          <a:p>
            <a:r>
              <a:rPr lang="en-US" dirty="0"/>
              <a:t>Click icon to add picture</a:t>
            </a:r>
            <a:endParaRPr lang="en-GB" dirty="0"/>
          </a:p>
        </p:txBody>
      </p:sp>
    </p:spTree>
    <p:extLst>
      <p:ext uri="{BB962C8B-B14F-4D97-AF65-F5344CB8AC3E}">
        <p14:creationId xmlns:p14="http://schemas.microsoft.com/office/powerpoint/2010/main" val="286809933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ontent slide 3">
    <p:spTree>
      <p:nvGrpSpPr>
        <p:cNvPr id="1" name=""/>
        <p:cNvGrpSpPr/>
        <p:nvPr/>
      </p:nvGrpSpPr>
      <p:grpSpPr>
        <a:xfrm>
          <a:off x="0" y="0"/>
          <a:ext cx="0" cy="0"/>
          <a:chOff x="0" y="0"/>
          <a:chExt cx="0" cy="0"/>
        </a:xfrm>
      </p:grpSpPr>
      <p:sp>
        <p:nvSpPr>
          <p:cNvPr id="37" name="Freeform 36"/>
          <p:cNvSpPr/>
          <p:nvPr userDrawn="1"/>
        </p:nvSpPr>
        <p:spPr>
          <a:xfrm>
            <a:off x="0" y="0"/>
            <a:ext cx="6159634" cy="6858000"/>
          </a:xfrm>
          <a:custGeom>
            <a:avLst/>
            <a:gdLst>
              <a:gd name="connsiteX0" fmla="*/ 0 w 6159634"/>
              <a:gd name="connsiteY0" fmla="*/ 0 h 6858000"/>
              <a:gd name="connsiteX1" fmla="*/ 1946792 w 6159634"/>
              <a:gd name="connsiteY1" fmla="*/ 0 h 6858000"/>
              <a:gd name="connsiteX2" fmla="*/ 4632960 w 6159634"/>
              <a:gd name="connsiteY2" fmla="*/ 0 h 6858000"/>
              <a:gd name="connsiteX3" fmla="*/ 5475356 w 6159634"/>
              <a:gd name="connsiteY3" fmla="*/ 0 h 6858000"/>
              <a:gd name="connsiteX4" fmla="*/ 5523542 w 6159634"/>
              <a:gd name="connsiteY4" fmla="*/ 102130 h 6858000"/>
              <a:gd name="connsiteX5" fmla="*/ 6159634 w 6159634"/>
              <a:gd name="connsiteY5" fmla="*/ 3429000 h 6858000"/>
              <a:gd name="connsiteX6" fmla="*/ 5523542 w 6159634"/>
              <a:gd name="connsiteY6" fmla="*/ 6755870 h 6858000"/>
              <a:gd name="connsiteX7" fmla="*/ 5475356 w 6159634"/>
              <a:gd name="connsiteY7" fmla="*/ 6858000 h 6858000"/>
              <a:gd name="connsiteX8" fmla="*/ 4632960 w 6159634"/>
              <a:gd name="connsiteY8" fmla="*/ 6858000 h 6858000"/>
              <a:gd name="connsiteX9" fmla="*/ 1946792 w 6159634"/>
              <a:gd name="connsiteY9" fmla="*/ 6858000 h 6858000"/>
              <a:gd name="connsiteX10" fmla="*/ 0 w 615963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9634" h="6858000">
                <a:moveTo>
                  <a:pt x="0" y="0"/>
                </a:moveTo>
                <a:lnTo>
                  <a:pt x="1946792" y="0"/>
                </a:lnTo>
                <a:lnTo>
                  <a:pt x="4632960" y="0"/>
                </a:lnTo>
                <a:lnTo>
                  <a:pt x="5475356" y="0"/>
                </a:lnTo>
                <a:lnTo>
                  <a:pt x="5523542" y="102130"/>
                </a:lnTo>
                <a:cubicBezTo>
                  <a:pt x="5918757" y="980817"/>
                  <a:pt x="6159634" y="2148065"/>
                  <a:pt x="6159634" y="3429000"/>
                </a:cubicBezTo>
                <a:cubicBezTo>
                  <a:pt x="6159634" y="4709935"/>
                  <a:pt x="5918757" y="5877182"/>
                  <a:pt x="5523542" y="6755870"/>
                </a:cubicBezTo>
                <a:lnTo>
                  <a:pt x="5475356" y="6858000"/>
                </a:lnTo>
                <a:lnTo>
                  <a:pt x="4632960" y="6858000"/>
                </a:lnTo>
                <a:lnTo>
                  <a:pt x="1946792" y="6858000"/>
                </a:lnTo>
                <a:lnTo>
                  <a:pt x="0" y="6858000"/>
                </a:lnTo>
                <a:close/>
              </a:path>
            </a:pathLst>
          </a:custGeom>
          <a:solidFill>
            <a:srgbClr val="72BF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21" name="Text Placeholder 2"/>
          <p:cNvSpPr>
            <a:spLocks noGrp="1"/>
          </p:cNvSpPr>
          <p:nvPr>
            <p:ph type="body" idx="1"/>
          </p:nvPr>
        </p:nvSpPr>
        <p:spPr>
          <a:xfrm>
            <a:off x="434901" y="1152874"/>
            <a:ext cx="441141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1" name="Content Placeholder 3"/>
          <p:cNvSpPr>
            <a:spLocks noGrp="1"/>
          </p:cNvSpPr>
          <p:nvPr>
            <p:ph sz="half" idx="2"/>
          </p:nvPr>
        </p:nvSpPr>
        <p:spPr>
          <a:xfrm>
            <a:off x="434901" y="1792636"/>
            <a:ext cx="441141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4309237"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16"/>
          </p:nvPr>
        </p:nvSpPr>
        <p:spPr>
          <a:xfrm>
            <a:off x="4038600" y="6356350"/>
            <a:ext cx="4114800" cy="365125"/>
          </a:xfrm>
          <a:prstGeom prst="rect">
            <a:avLst/>
          </a:prstGeom>
        </p:spPr>
        <p:txBody>
          <a:bodyPr/>
          <a:lstStyle/>
          <a:p>
            <a:endParaRPr lang="en-US" dirty="0">
              <a:solidFill>
                <a:srgbClr val="464547"/>
              </a:solidFill>
            </a:endParaRPr>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flipH="1" flipV="1">
            <a:off x="169853" y="6106808"/>
            <a:ext cx="2921665" cy="820021"/>
          </a:xfrm>
          <a:prstGeom prst="rect">
            <a:avLst/>
          </a:prstGeom>
        </p:spPr>
      </p:pic>
      <p:sp>
        <p:nvSpPr>
          <p:cNvPr id="60" name="Picture Placeholder 59"/>
          <p:cNvSpPr>
            <a:spLocks noGrp="1"/>
          </p:cNvSpPr>
          <p:nvPr>
            <p:ph type="pic" sz="quarter" idx="17"/>
          </p:nvPr>
        </p:nvSpPr>
        <p:spPr>
          <a:xfrm>
            <a:off x="5466875" y="0"/>
            <a:ext cx="6725125" cy="6858000"/>
          </a:xfrm>
          <a:custGeom>
            <a:avLst/>
            <a:gdLst>
              <a:gd name="connsiteX0" fmla="*/ 0 w 6725125"/>
              <a:gd name="connsiteY0" fmla="*/ 0 h 6858000"/>
              <a:gd name="connsiteX1" fmla="*/ 6725125 w 6725125"/>
              <a:gd name="connsiteY1" fmla="*/ 0 h 6858000"/>
              <a:gd name="connsiteX2" fmla="*/ 6725125 w 6725125"/>
              <a:gd name="connsiteY2" fmla="*/ 6858000 h 6858000"/>
              <a:gd name="connsiteX3" fmla="*/ 0 w 6725125"/>
              <a:gd name="connsiteY3" fmla="*/ 6858000 h 6858000"/>
              <a:gd name="connsiteX4" fmla="*/ 27927 w 6725125"/>
              <a:gd name="connsiteY4" fmla="*/ 6800274 h 6858000"/>
              <a:gd name="connsiteX5" fmla="*/ 688871 w 6725125"/>
              <a:gd name="connsiteY5" fmla="*/ 3429000 h 6858000"/>
              <a:gd name="connsiteX6" fmla="*/ 27927 w 6725125"/>
              <a:gd name="connsiteY6" fmla="*/ 57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125" h="6858000">
                <a:moveTo>
                  <a:pt x="0" y="0"/>
                </a:moveTo>
                <a:lnTo>
                  <a:pt x="6725125" y="0"/>
                </a:lnTo>
                <a:lnTo>
                  <a:pt x="6725125" y="6858000"/>
                </a:lnTo>
                <a:lnTo>
                  <a:pt x="0" y="6858000"/>
                </a:lnTo>
                <a:lnTo>
                  <a:pt x="27927" y="6800274"/>
                </a:lnTo>
                <a:cubicBezTo>
                  <a:pt x="438583" y="5909859"/>
                  <a:pt x="688871" y="4727032"/>
                  <a:pt x="688871" y="3429000"/>
                </a:cubicBezTo>
                <a:cubicBezTo>
                  <a:pt x="688871" y="2130969"/>
                  <a:pt x="438583" y="948141"/>
                  <a:pt x="27927" y="57726"/>
                </a:cubicBezTo>
                <a:close/>
              </a:path>
            </a:pathLst>
          </a:custGeom>
        </p:spPr>
        <p:txBody>
          <a:bodyPr wrap="square">
            <a:noAutofit/>
          </a:bodyPr>
          <a:lstStyle/>
          <a:p>
            <a:r>
              <a:rPr lang="en-US" dirty="0"/>
              <a:t>Click icon to add picture</a:t>
            </a:r>
            <a:endParaRPr lang="en-GB" dirty="0"/>
          </a:p>
        </p:txBody>
      </p:sp>
    </p:spTree>
    <p:extLst>
      <p:ext uri="{BB962C8B-B14F-4D97-AF65-F5344CB8AC3E}">
        <p14:creationId xmlns:p14="http://schemas.microsoft.com/office/powerpoint/2010/main" val="15577225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Content slide 3">
    <p:spTree>
      <p:nvGrpSpPr>
        <p:cNvPr id="1" name=""/>
        <p:cNvGrpSpPr/>
        <p:nvPr/>
      </p:nvGrpSpPr>
      <p:grpSpPr>
        <a:xfrm>
          <a:off x="0" y="0"/>
          <a:ext cx="0" cy="0"/>
          <a:chOff x="0" y="0"/>
          <a:chExt cx="0" cy="0"/>
        </a:xfrm>
      </p:grpSpPr>
      <p:sp>
        <p:nvSpPr>
          <p:cNvPr id="37" name="Freeform 36"/>
          <p:cNvSpPr/>
          <p:nvPr userDrawn="1"/>
        </p:nvSpPr>
        <p:spPr>
          <a:xfrm>
            <a:off x="0" y="0"/>
            <a:ext cx="6159634" cy="6858000"/>
          </a:xfrm>
          <a:custGeom>
            <a:avLst/>
            <a:gdLst>
              <a:gd name="connsiteX0" fmla="*/ 0 w 6159634"/>
              <a:gd name="connsiteY0" fmla="*/ 0 h 6858000"/>
              <a:gd name="connsiteX1" fmla="*/ 1946792 w 6159634"/>
              <a:gd name="connsiteY1" fmla="*/ 0 h 6858000"/>
              <a:gd name="connsiteX2" fmla="*/ 4632960 w 6159634"/>
              <a:gd name="connsiteY2" fmla="*/ 0 h 6858000"/>
              <a:gd name="connsiteX3" fmla="*/ 5475356 w 6159634"/>
              <a:gd name="connsiteY3" fmla="*/ 0 h 6858000"/>
              <a:gd name="connsiteX4" fmla="*/ 5523542 w 6159634"/>
              <a:gd name="connsiteY4" fmla="*/ 102130 h 6858000"/>
              <a:gd name="connsiteX5" fmla="*/ 6159634 w 6159634"/>
              <a:gd name="connsiteY5" fmla="*/ 3429000 h 6858000"/>
              <a:gd name="connsiteX6" fmla="*/ 5523542 w 6159634"/>
              <a:gd name="connsiteY6" fmla="*/ 6755870 h 6858000"/>
              <a:gd name="connsiteX7" fmla="*/ 5475356 w 6159634"/>
              <a:gd name="connsiteY7" fmla="*/ 6858000 h 6858000"/>
              <a:gd name="connsiteX8" fmla="*/ 4632960 w 6159634"/>
              <a:gd name="connsiteY8" fmla="*/ 6858000 h 6858000"/>
              <a:gd name="connsiteX9" fmla="*/ 1946792 w 6159634"/>
              <a:gd name="connsiteY9" fmla="*/ 6858000 h 6858000"/>
              <a:gd name="connsiteX10" fmla="*/ 0 w 615963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9634" h="6858000">
                <a:moveTo>
                  <a:pt x="0" y="0"/>
                </a:moveTo>
                <a:lnTo>
                  <a:pt x="1946792" y="0"/>
                </a:lnTo>
                <a:lnTo>
                  <a:pt x="4632960" y="0"/>
                </a:lnTo>
                <a:lnTo>
                  <a:pt x="5475356" y="0"/>
                </a:lnTo>
                <a:lnTo>
                  <a:pt x="5523542" y="102130"/>
                </a:lnTo>
                <a:cubicBezTo>
                  <a:pt x="5918757" y="980817"/>
                  <a:pt x="6159634" y="2148065"/>
                  <a:pt x="6159634" y="3429000"/>
                </a:cubicBezTo>
                <a:cubicBezTo>
                  <a:pt x="6159634" y="4709935"/>
                  <a:pt x="5918757" y="5877182"/>
                  <a:pt x="5523542" y="6755870"/>
                </a:cubicBezTo>
                <a:lnTo>
                  <a:pt x="5475356" y="6858000"/>
                </a:lnTo>
                <a:lnTo>
                  <a:pt x="4632960" y="6858000"/>
                </a:lnTo>
                <a:lnTo>
                  <a:pt x="1946792" y="6858000"/>
                </a:lnTo>
                <a:lnTo>
                  <a:pt x="0" y="6858000"/>
                </a:lnTo>
                <a:close/>
              </a:path>
            </a:pathLst>
          </a:custGeom>
          <a:solidFill>
            <a:srgbClr val="F180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21" name="Text Placeholder 2"/>
          <p:cNvSpPr>
            <a:spLocks noGrp="1"/>
          </p:cNvSpPr>
          <p:nvPr>
            <p:ph type="body" idx="1"/>
          </p:nvPr>
        </p:nvSpPr>
        <p:spPr>
          <a:xfrm>
            <a:off x="434901" y="1152874"/>
            <a:ext cx="441141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1" name="Content Placeholder 3"/>
          <p:cNvSpPr>
            <a:spLocks noGrp="1"/>
          </p:cNvSpPr>
          <p:nvPr>
            <p:ph sz="half" idx="2"/>
          </p:nvPr>
        </p:nvSpPr>
        <p:spPr>
          <a:xfrm>
            <a:off x="434901" y="1792636"/>
            <a:ext cx="441141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4309237"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16"/>
          </p:nvPr>
        </p:nvSpPr>
        <p:spPr>
          <a:xfrm>
            <a:off x="4038600" y="6356350"/>
            <a:ext cx="4114800" cy="365125"/>
          </a:xfrm>
          <a:prstGeom prst="rect">
            <a:avLst/>
          </a:prstGeom>
        </p:spPr>
        <p:txBody>
          <a:bodyPr/>
          <a:lstStyle/>
          <a:p>
            <a:endParaRPr lang="en-US" dirty="0">
              <a:solidFill>
                <a:srgbClr val="464547"/>
              </a:solidFill>
            </a:endParaRPr>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flipH="1" flipV="1">
            <a:off x="169853" y="6106808"/>
            <a:ext cx="2921665" cy="820021"/>
          </a:xfrm>
          <a:prstGeom prst="rect">
            <a:avLst/>
          </a:prstGeom>
        </p:spPr>
      </p:pic>
      <p:sp>
        <p:nvSpPr>
          <p:cNvPr id="60" name="Picture Placeholder 59"/>
          <p:cNvSpPr>
            <a:spLocks noGrp="1"/>
          </p:cNvSpPr>
          <p:nvPr>
            <p:ph type="pic" sz="quarter" idx="17"/>
          </p:nvPr>
        </p:nvSpPr>
        <p:spPr>
          <a:xfrm>
            <a:off x="5466875" y="0"/>
            <a:ext cx="6725125" cy="6858000"/>
          </a:xfrm>
          <a:custGeom>
            <a:avLst/>
            <a:gdLst>
              <a:gd name="connsiteX0" fmla="*/ 0 w 6725125"/>
              <a:gd name="connsiteY0" fmla="*/ 0 h 6858000"/>
              <a:gd name="connsiteX1" fmla="*/ 6725125 w 6725125"/>
              <a:gd name="connsiteY1" fmla="*/ 0 h 6858000"/>
              <a:gd name="connsiteX2" fmla="*/ 6725125 w 6725125"/>
              <a:gd name="connsiteY2" fmla="*/ 6858000 h 6858000"/>
              <a:gd name="connsiteX3" fmla="*/ 0 w 6725125"/>
              <a:gd name="connsiteY3" fmla="*/ 6858000 h 6858000"/>
              <a:gd name="connsiteX4" fmla="*/ 27927 w 6725125"/>
              <a:gd name="connsiteY4" fmla="*/ 6800274 h 6858000"/>
              <a:gd name="connsiteX5" fmla="*/ 688871 w 6725125"/>
              <a:gd name="connsiteY5" fmla="*/ 3429000 h 6858000"/>
              <a:gd name="connsiteX6" fmla="*/ 27927 w 6725125"/>
              <a:gd name="connsiteY6" fmla="*/ 57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125" h="6858000">
                <a:moveTo>
                  <a:pt x="0" y="0"/>
                </a:moveTo>
                <a:lnTo>
                  <a:pt x="6725125" y="0"/>
                </a:lnTo>
                <a:lnTo>
                  <a:pt x="6725125" y="6858000"/>
                </a:lnTo>
                <a:lnTo>
                  <a:pt x="0" y="6858000"/>
                </a:lnTo>
                <a:lnTo>
                  <a:pt x="27927" y="6800274"/>
                </a:lnTo>
                <a:cubicBezTo>
                  <a:pt x="438583" y="5909859"/>
                  <a:pt x="688871" y="4727032"/>
                  <a:pt x="688871" y="3429000"/>
                </a:cubicBezTo>
                <a:cubicBezTo>
                  <a:pt x="688871" y="2130969"/>
                  <a:pt x="438583" y="948141"/>
                  <a:pt x="27927" y="57726"/>
                </a:cubicBezTo>
                <a:close/>
              </a:path>
            </a:pathLst>
          </a:custGeom>
        </p:spPr>
        <p:txBody>
          <a:bodyPr wrap="square">
            <a:noAutofit/>
          </a:bodyPr>
          <a:lstStyle/>
          <a:p>
            <a:r>
              <a:rPr lang="en-US" dirty="0"/>
              <a:t>Click icon to add picture</a:t>
            </a:r>
            <a:endParaRPr lang="en-GB" dirty="0"/>
          </a:p>
        </p:txBody>
      </p:sp>
    </p:spTree>
    <p:extLst>
      <p:ext uri="{BB962C8B-B14F-4D97-AF65-F5344CB8AC3E}">
        <p14:creationId xmlns:p14="http://schemas.microsoft.com/office/powerpoint/2010/main" val="9065415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Content slide 3">
    <p:spTree>
      <p:nvGrpSpPr>
        <p:cNvPr id="1" name=""/>
        <p:cNvGrpSpPr/>
        <p:nvPr/>
      </p:nvGrpSpPr>
      <p:grpSpPr>
        <a:xfrm>
          <a:off x="0" y="0"/>
          <a:ext cx="0" cy="0"/>
          <a:chOff x="0" y="0"/>
          <a:chExt cx="0" cy="0"/>
        </a:xfrm>
      </p:grpSpPr>
      <p:sp>
        <p:nvSpPr>
          <p:cNvPr id="37" name="Freeform 36"/>
          <p:cNvSpPr/>
          <p:nvPr userDrawn="1"/>
        </p:nvSpPr>
        <p:spPr>
          <a:xfrm>
            <a:off x="0" y="0"/>
            <a:ext cx="6159634" cy="6858000"/>
          </a:xfrm>
          <a:custGeom>
            <a:avLst/>
            <a:gdLst>
              <a:gd name="connsiteX0" fmla="*/ 0 w 6159634"/>
              <a:gd name="connsiteY0" fmla="*/ 0 h 6858000"/>
              <a:gd name="connsiteX1" fmla="*/ 1946792 w 6159634"/>
              <a:gd name="connsiteY1" fmla="*/ 0 h 6858000"/>
              <a:gd name="connsiteX2" fmla="*/ 4632960 w 6159634"/>
              <a:gd name="connsiteY2" fmla="*/ 0 h 6858000"/>
              <a:gd name="connsiteX3" fmla="*/ 5475356 w 6159634"/>
              <a:gd name="connsiteY3" fmla="*/ 0 h 6858000"/>
              <a:gd name="connsiteX4" fmla="*/ 5523542 w 6159634"/>
              <a:gd name="connsiteY4" fmla="*/ 102130 h 6858000"/>
              <a:gd name="connsiteX5" fmla="*/ 6159634 w 6159634"/>
              <a:gd name="connsiteY5" fmla="*/ 3429000 h 6858000"/>
              <a:gd name="connsiteX6" fmla="*/ 5523542 w 6159634"/>
              <a:gd name="connsiteY6" fmla="*/ 6755870 h 6858000"/>
              <a:gd name="connsiteX7" fmla="*/ 5475356 w 6159634"/>
              <a:gd name="connsiteY7" fmla="*/ 6858000 h 6858000"/>
              <a:gd name="connsiteX8" fmla="*/ 4632960 w 6159634"/>
              <a:gd name="connsiteY8" fmla="*/ 6858000 h 6858000"/>
              <a:gd name="connsiteX9" fmla="*/ 1946792 w 6159634"/>
              <a:gd name="connsiteY9" fmla="*/ 6858000 h 6858000"/>
              <a:gd name="connsiteX10" fmla="*/ 0 w 615963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9634" h="6858000">
                <a:moveTo>
                  <a:pt x="0" y="0"/>
                </a:moveTo>
                <a:lnTo>
                  <a:pt x="1946792" y="0"/>
                </a:lnTo>
                <a:lnTo>
                  <a:pt x="4632960" y="0"/>
                </a:lnTo>
                <a:lnTo>
                  <a:pt x="5475356" y="0"/>
                </a:lnTo>
                <a:lnTo>
                  <a:pt x="5523542" y="102130"/>
                </a:lnTo>
                <a:cubicBezTo>
                  <a:pt x="5918757" y="980817"/>
                  <a:pt x="6159634" y="2148065"/>
                  <a:pt x="6159634" y="3429000"/>
                </a:cubicBezTo>
                <a:cubicBezTo>
                  <a:pt x="6159634" y="4709935"/>
                  <a:pt x="5918757" y="5877182"/>
                  <a:pt x="5523542" y="6755870"/>
                </a:cubicBezTo>
                <a:lnTo>
                  <a:pt x="5475356" y="6858000"/>
                </a:lnTo>
                <a:lnTo>
                  <a:pt x="4632960" y="6858000"/>
                </a:lnTo>
                <a:lnTo>
                  <a:pt x="1946792" y="6858000"/>
                </a:lnTo>
                <a:lnTo>
                  <a:pt x="0" y="6858000"/>
                </a:lnTo>
                <a:close/>
              </a:path>
            </a:pathLst>
          </a:custGeom>
          <a:solidFill>
            <a:srgbClr val="66CA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1" name="Text Placeholder 2"/>
          <p:cNvSpPr>
            <a:spLocks noGrp="1"/>
          </p:cNvSpPr>
          <p:nvPr>
            <p:ph type="body" idx="1"/>
          </p:nvPr>
        </p:nvSpPr>
        <p:spPr>
          <a:xfrm>
            <a:off x="434901" y="1152874"/>
            <a:ext cx="4411419" cy="639762"/>
          </a:xfrm>
        </p:spPr>
        <p:txBody>
          <a:bodyPr anchor="b">
            <a:noAutofit/>
          </a:bodyPr>
          <a:lstStyle>
            <a:lvl1pPr marL="0" indent="0">
              <a:buNone/>
              <a:defRPr sz="24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1" name="Content Placeholder 3"/>
          <p:cNvSpPr>
            <a:spLocks noGrp="1"/>
          </p:cNvSpPr>
          <p:nvPr>
            <p:ph sz="half" idx="2"/>
          </p:nvPr>
        </p:nvSpPr>
        <p:spPr>
          <a:xfrm>
            <a:off x="434901" y="1792636"/>
            <a:ext cx="4411419" cy="3951288"/>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4309237"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16"/>
          </p:nvPr>
        </p:nvSpPr>
        <p:spPr>
          <a:xfrm>
            <a:off x="4038600" y="6356350"/>
            <a:ext cx="4114800" cy="365125"/>
          </a:xfrm>
          <a:prstGeom prst="rect">
            <a:avLst/>
          </a:prstGeom>
        </p:spPr>
        <p:txBody>
          <a:bodyPr/>
          <a:lstStyle/>
          <a:p>
            <a:endParaRPr lang="en-US" dirty="0">
              <a:solidFill>
                <a:srgbClr val="464547"/>
              </a:solidFill>
            </a:endParaRPr>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flipH="1" flipV="1">
            <a:off x="169853" y="6106808"/>
            <a:ext cx="2921665" cy="820021"/>
          </a:xfrm>
          <a:prstGeom prst="rect">
            <a:avLst/>
          </a:prstGeom>
        </p:spPr>
      </p:pic>
      <p:sp>
        <p:nvSpPr>
          <p:cNvPr id="60" name="Picture Placeholder 59"/>
          <p:cNvSpPr>
            <a:spLocks noGrp="1"/>
          </p:cNvSpPr>
          <p:nvPr>
            <p:ph type="pic" sz="quarter" idx="17"/>
          </p:nvPr>
        </p:nvSpPr>
        <p:spPr>
          <a:xfrm>
            <a:off x="5466875" y="0"/>
            <a:ext cx="6725125" cy="6858000"/>
          </a:xfrm>
          <a:custGeom>
            <a:avLst/>
            <a:gdLst>
              <a:gd name="connsiteX0" fmla="*/ 0 w 6725125"/>
              <a:gd name="connsiteY0" fmla="*/ 0 h 6858000"/>
              <a:gd name="connsiteX1" fmla="*/ 6725125 w 6725125"/>
              <a:gd name="connsiteY1" fmla="*/ 0 h 6858000"/>
              <a:gd name="connsiteX2" fmla="*/ 6725125 w 6725125"/>
              <a:gd name="connsiteY2" fmla="*/ 6858000 h 6858000"/>
              <a:gd name="connsiteX3" fmla="*/ 0 w 6725125"/>
              <a:gd name="connsiteY3" fmla="*/ 6858000 h 6858000"/>
              <a:gd name="connsiteX4" fmla="*/ 27927 w 6725125"/>
              <a:gd name="connsiteY4" fmla="*/ 6800274 h 6858000"/>
              <a:gd name="connsiteX5" fmla="*/ 688871 w 6725125"/>
              <a:gd name="connsiteY5" fmla="*/ 3429000 h 6858000"/>
              <a:gd name="connsiteX6" fmla="*/ 27927 w 6725125"/>
              <a:gd name="connsiteY6" fmla="*/ 57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125" h="6858000">
                <a:moveTo>
                  <a:pt x="0" y="0"/>
                </a:moveTo>
                <a:lnTo>
                  <a:pt x="6725125" y="0"/>
                </a:lnTo>
                <a:lnTo>
                  <a:pt x="6725125" y="6858000"/>
                </a:lnTo>
                <a:lnTo>
                  <a:pt x="0" y="6858000"/>
                </a:lnTo>
                <a:lnTo>
                  <a:pt x="27927" y="6800274"/>
                </a:lnTo>
                <a:cubicBezTo>
                  <a:pt x="438583" y="5909859"/>
                  <a:pt x="688871" y="4727032"/>
                  <a:pt x="688871" y="3429000"/>
                </a:cubicBezTo>
                <a:cubicBezTo>
                  <a:pt x="688871" y="2130969"/>
                  <a:pt x="438583" y="948141"/>
                  <a:pt x="27927" y="57726"/>
                </a:cubicBezTo>
                <a:close/>
              </a:path>
            </a:pathLst>
          </a:custGeom>
        </p:spPr>
        <p:txBody>
          <a:bodyPr wrap="square">
            <a:noAutofit/>
          </a:bodyPr>
          <a:lstStyle/>
          <a:p>
            <a:r>
              <a:rPr lang="en-US" dirty="0"/>
              <a:t>Click icon to add picture</a:t>
            </a:r>
            <a:endParaRPr lang="en-GB" dirty="0"/>
          </a:p>
        </p:txBody>
      </p:sp>
    </p:spTree>
    <p:extLst>
      <p:ext uri="{BB962C8B-B14F-4D97-AF65-F5344CB8AC3E}">
        <p14:creationId xmlns:p14="http://schemas.microsoft.com/office/powerpoint/2010/main" val="17610682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slide 4">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print">
            <a:extLst>
              <a:ext uri="{28A0092B-C50C-407E-A947-70E740481C1C}">
                <a14:useLocalDpi xmlns:a14="http://schemas.microsoft.com/office/drawing/2010/main" val="0"/>
              </a:ext>
            </a:extLst>
          </a:blip>
          <a:srcRect t="2" r="32335" b="49867"/>
          <a:stretch/>
        </p:blipFill>
        <p:spPr>
          <a:xfrm>
            <a:off x="5416736" y="2071404"/>
            <a:ext cx="6794314" cy="3357845"/>
          </a:xfrm>
          <a:prstGeom prst="rect">
            <a:avLst/>
          </a:prstGeom>
        </p:spPr>
      </p:pic>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3773" r="31303" b="90930"/>
          <a:stretch/>
        </p:blipFill>
        <p:spPr>
          <a:xfrm>
            <a:off x="5278851" y="2316480"/>
            <a:ext cx="6897909" cy="860220"/>
          </a:xfrm>
          <a:prstGeom prst="rect">
            <a:avLst/>
          </a:prstGeom>
        </p:spPr>
      </p:pic>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r="24928" b="41542"/>
          <a:stretch/>
        </p:blipFill>
        <p:spPr>
          <a:xfrm>
            <a:off x="4673602" y="2951966"/>
            <a:ext cx="7538063" cy="3915560"/>
          </a:xfrm>
          <a:prstGeom prst="rect">
            <a:avLst/>
          </a:prstGeom>
        </p:spPr>
      </p:pic>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70" y="0"/>
            <a:ext cx="12189630" cy="6858000"/>
          </a:xfrm>
          <a:prstGeom prst="rect">
            <a:avLst/>
          </a:prstGeom>
        </p:spPr>
      </p:pic>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29" name="Picture 2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17" name="Text Placeholder 2"/>
          <p:cNvSpPr>
            <a:spLocks noGrp="1"/>
          </p:cNvSpPr>
          <p:nvPr>
            <p:ph type="body" idx="1"/>
          </p:nvPr>
        </p:nvSpPr>
        <p:spPr>
          <a:xfrm>
            <a:off x="434901" y="1152874"/>
            <a:ext cx="441141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18" name="Content Placeholder 3"/>
          <p:cNvSpPr>
            <a:spLocks noGrp="1"/>
          </p:cNvSpPr>
          <p:nvPr>
            <p:ph sz="half" idx="2"/>
          </p:nvPr>
        </p:nvSpPr>
        <p:spPr>
          <a:xfrm>
            <a:off x="434901" y="1792636"/>
            <a:ext cx="441141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Tree>
    <p:extLst>
      <p:ext uri="{BB962C8B-B14F-4D97-AF65-F5344CB8AC3E}">
        <p14:creationId xmlns:p14="http://schemas.microsoft.com/office/powerpoint/2010/main" val="24611990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slide 5">
    <p:spTree>
      <p:nvGrpSpPr>
        <p:cNvPr id="1" name=""/>
        <p:cNvGrpSpPr/>
        <p:nvPr/>
      </p:nvGrpSpPr>
      <p:grpSpPr>
        <a:xfrm>
          <a:off x="0" y="0"/>
          <a:ext cx="0" cy="0"/>
          <a:chOff x="0" y="0"/>
          <a:chExt cx="0" cy="0"/>
        </a:xfrm>
      </p:grpSpPr>
      <p:sp>
        <p:nvSpPr>
          <p:cNvPr id="5" name="Rectangle 4"/>
          <p:cNvSpPr/>
          <p:nvPr userDrawn="1"/>
        </p:nvSpPr>
        <p:spPr>
          <a:xfrm>
            <a:off x="0" y="1"/>
            <a:ext cx="12191999"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17" name="Text Placeholder 2"/>
          <p:cNvSpPr>
            <a:spLocks noGrp="1"/>
          </p:cNvSpPr>
          <p:nvPr>
            <p:ph type="body" idx="1"/>
          </p:nvPr>
        </p:nvSpPr>
        <p:spPr>
          <a:xfrm>
            <a:off x="434901" y="1152874"/>
            <a:ext cx="587064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18" name="Content Placeholder 3"/>
          <p:cNvSpPr>
            <a:spLocks noGrp="1"/>
          </p:cNvSpPr>
          <p:nvPr>
            <p:ph sz="half" idx="2"/>
          </p:nvPr>
        </p:nvSpPr>
        <p:spPr>
          <a:xfrm>
            <a:off x="434901" y="1792636"/>
            <a:ext cx="587064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 name="Picture Placeholder 3"/>
          <p:cNvSpPr>
            <a:spLocks noGrp="1"/>
          </p:cNvSpPr>
          <p:nvPr>
            <p:ph type="pic" sz="quarter" idx="16"/>
          </p:nvPr>
        </p:nvSpPr>
        <p:spPr>
          <a:xfrm>
            <a:off x="6692528" y="1152874"/>
            <a:ext cx="4591050" cy="4591050"/>
          </a:xfrm>
          <a:prstGeom prst="ellipse">
            <a:avLst/>
          </a:prstGeom>
          <a:solidFill>
            <a:schemeClr val="bg1"/>
          </a:solidFill>
        </p:spPr>
        <p:txBody>
          <a:bodyPr/>
          <a:lstStyle/>
          <a:p>
            <a:r>
              <a:rPr lang="en-US" dirty="0"/>
              <a:t>Click icon to add picture</a:t>
            </a:r>
          </a:p>
        </p:txBody>
      </p:sp>
      <p:grpSp>
        <p:nvGrpSpPr>
          <p:cNvPr id="14" name="Group 13"/>
          <p:cNvGrpSpPr/>
          <p:nvPr userDrawn="1"/>
        </p:nvGrpSpPr>
        <p:grpSpPr>
          <a:xfrm>
            <a:off x="9032041" y="6343952"/>
            <a:ext cx="928895" cy="310670"/>
            <a:chOff x="6015747" y="6382235"/>
            <a:chExt cx="928894" cy="310670"/>
          </a:xfrm>
        </p:grpSpPr>
        <p:pic>
          <p:nvPicPr>
            <p:cNvPr id="15" name="Picture 14" descr="facebook-2-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6" name="Picture 15" descr="instagram_logo.eps"/>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19" name="Picture 18" descr="twitter-256-white.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0"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Tree>
    <p:extLst>
      <p:ext uri="{BB962C8B-B14F-4D97-AF65-F5344CB8AC3E}">
        <p14:creationId xmlns:p14="http://schemas.microsoft.com/office/powerpoint/2010/main" val="22124501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slide - process">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9" name="Text Placeholder 22"/>
          <p:cNvSpPr>
            <a:spLocks noGrp="1"/>
          </p:cNvSpPr>
          <p:nvPr>
            <p:ph type="body" sz="quarter" idx="18"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4" name="Straight Connector 33"/>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26" name="Content Placeholder 3"/>
          <p:cNvSpPr>
            <a:spLocks noGrp="1"/>
          </p:cNvSpPr>
          <p:nvPr>
            <p:ph sz="half" idx="2"/>
          </p:nvPr>
        </p:nvSpPr>
        <p:spPr>
          <a:xfrm>
            <a:off x="537083" y="3255417"/>
            <a:ext cx="2321388" cy="2470881"/>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14" name="Picture Placeholder 13"/>
          <p:cNvSpPr>
            <a:spLocks noGrp="1"/>
          </p:cNvSpPr>
          <p:nvPr>
            <p:ph type="pic" sz="quarter" idx="23"/>
          </p:nvPr>
        </p:nvSpPr>
        <p:spPr>
          <a:xfrm>
            <a:off x="795279" y="1246690"/>
            <a:ext cx="1801309" cy="1801309"/>
          </a:xfrm>
          <a:prstGeom prst="ellipse">
            <a:avLst/>
          </a:prstGeom>
          <a:solidFill>
            <a:schemeClr val="accent1"/>
          </a:solidFill>
        </p:spPr>
        <p:txBody>
          <a:bodyPr/>
          <a:lstStyle/>
          <a:p>
            <a:pPr marL="342874" marR="0" lvl="0" indent="-342874" algn="l" defTabSz="457167" rtl="0" eaLnBrk="1" fontAlgn="auto" latinLnBrk="0" hangingPunct="1">
              <a:lnSpc>
                <a:spcPct val="100000"/>
              </a:lnSpc>
              <a:spcBef>
                <a:spcPct val="20000"/>
              </a:spcBef>
              <a:spcAft>
                <a:spcPts val="0"/>
              </a:spcAft>
              <a:buClrTx/>
              <a:buSzTx/>
              <a:buFont typeface="Arial"/>
              <a:buNone/>
              <a:tabLst/>
              <a:defRPr/>
            </a:pPr>
            <a:r>
              <a:rPr lang="en-US" dirty="0"/>
              <a:t>Click icon to add picture</a:t>
            </a:r>
          </a:p>
        </p:txBody>
      </p:sp>
      <p:sp>
        <p:nvSpPr>
          <p:cNvPr id="40" name="Content Placeholder 3"/>
          <p:cNvSpPr>
            <a:spLocks noGrp="1"/>
          </p:cNvSpPr>
          <p:nvPr>
            <p:ph sz="half" idx="24"/>
          </p:nvPr>
        </p:nvSpPr>
        <p:spPr>
          <a:xfrm>
            <a:off x="3447287" y="3255417"/>
            <a:ext cx="2321388" cy="2470881"/>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1" name="Content Placeholder 3"/>
          <p:cNvSpPr>
            <a:spLocks noGrp="1"/>
          </p:cNvSpPr>
          <p:nvPr>
            <p:ph sz="half" idx="25"/>
          </p:nvPr>
        </p:nvSpPr>
        <p:spPr>
          <a:xfrm>
            <a:off x="6357491" y="3255417"/>
            <a:ext cx="2321388" cy="2470881"/>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2" name="Content Placeholder 3"/>
          <p:cNvSpPr>
            <a:spLocks noGrp="1"/>
          </p:cNvSpPr>
          <p:nvPr>
            <p:ph sz="half" idx="26"/>
          </p:nvPr>
        </p:nvSpPr>
        <p:spPr>
          <a:xfrm>
            <a:off x="9267695" y="3255417"/>
            <a:ext cx="2321388" cy="2470881"/>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3" name="Picture Placeholder 13"/>
          <p:cNvSpPr>
            <a:spLocks noGrp="1"/>
          </p:cNvSpPr>
          <p:nvPr>
            <p:ph type="pic" sz="quarter" idx="27"/>
          </p:nvPr>
        </p:nvSpPr>
        <p:spPr>
          <a:xfrm>
            <a:off x="3707326" y="1260568"/>
            <a:ext cx="1801309" cy="1801309"/>
          </a:xfrm>
          <a:prstGeom prst="ellipse">
            <a:avLst/>
          </a:prstGeom>
          <a:solidFill>
            <a:schemeClr val="accent1"/>
          </a:solidFill>
        </p:spPr>
        <p:txBody>
          <a:bodyPr/>
          <a:lstStyle/>
          <a:p>
            <a:pPr marL="342874" marR="0" lvl="0" indent="-342874" algn="l" defTabSz="457167" rtl="0" eaLnBrk="1" fontAlgn="auto" latinLnBrk="0" hangingPunct="1">
              <a:lnSpc>
                <a:spcPct val="100000"/>
              </a:lnSpc>
              <a:spcBef>
                <a:spcPct val="20000"/>
              </a:spcBef>
              <a:spcAft>
                <a:spcPts val="0"/>
              </a:spcAft>
              <a:buClrTx/>
              <a:buSzTx/>
              <a:buFont typeface="Arial"/>
              <a:buNone/>
              <a:tabLst/>
              <a:defRPr/>
            </a:pPr>
            <a:r>
              <a:rPr lang="en-US" dirty="0"/>
              <a:t>Click icon to add picture</a:t>
            </a:r>
          </a:p>
        </p:txBody>
      </p:sp>
      <p:sp>
        <p:nvSpPr>
          <p:cNvPr id="44" name="Picture Placeholder 13"/>
          <p:cNvSpPr>
            <a:spLocks noGrp="1"/>
          </p:cNvSpPr>
          <p:nvPr>
            <p:ph type="pic" sz="quarter" idx="28"/>
          </p:nvPr>
        </p:nvSpPr>
        <p:spPr>
          <a:xfrm>
            <a:off x="6619373" y="1246690"/>
            <a:ext cx="1801309" cy="1801309"/>
          </a:xfrm>
          <a:prstGeom prst="ellipse">
            <a:avLst/>
          </a:prstGeom>
          <a:solidFill>
            <a:schemeClr val="accent1"/>
          </a:solidFill>
        </p:spPr>
        <p:txBody>
          <a:bodyPr/>
          <a:lstStyle/>
          <a:p>
            <a:pPr marL="342874" marR="0" lvl="0" indent="-342874" algn="l" defTabSz="457167" rtl="0" eaLnBrk="1" fontAlgn="auto" latinLnBrk="0" hangingPunct="1">
              <a:lnSpc>
                <a:spcPct val="100000"/>
              </a:lnSpc>
              <a:spcBef>
                <a:spcPct val="20000"/>
              </a:spcBef>
              <a:spcAft>
                <a:spcPts val="0"/>
              </a:spcAft>
              <a:buClrTx/>
              <a:buSzTx/>
              <a:buFont typeface="Arial"/>
              <a:buNone/>
              <a:tabLst/>
              <a:defRPr/>
            </a:pPr>
            <a:r>
              <a:rPr lang="en-US" dirty="0"/>
              <a:t>Click icon to add picture</a:t>
            </a:r>
          </a:p>
        </p:txBody>
      </p:sp>
      <p:sp>
        <p:nvSpPr>
          <p:cNvPr id="45" name="Picture Placeholder 13"/>
          <p:cNvSpPr>
            <a:spLocks noGrp="1"/>
          </p:cNvSpPr>
          <p:nvPr>
            <p:ph type="pic" sz="quarter" idx="29"/>
          </p:nvPr>
        </p:nvSpPr>
        <p:spPr>
          <a:xfrm>
            <a:off x="9531420" y="1246690"/>
            <a:ext cx="1801309" cy="1801309"/>
          </a:xfrm>
          <a:prstGeom prst="ellipse">
            <a:avLst/>
          </a:prstGeom>
          <a:solidFill>
            <a:schemeClr val="accent1"/>
          </a:solidFill>
        </p:spPr>
        <p:txBody>
          <a:bodyPr/>
          <a:lstStyle/>
          <a:p>
            <a:pPr marL="342874" marR="0" lvl="0" indent="-342874" algn="l" defTabSz="457167" rtl="0" eaLnBrk="1" fontAlgn="auto" latinLnBrk="0" hangingPunct="1">
              <a:lnSpc>
                <a:spcPct val="100000"/>
              </a:lnSpc>
              <a:spcBef>
                <a:spcPct val="20000"/>
              </a:spcBef>
              <a:spcAft>
                <a:spcPts val="0"/>
              </a:spcAft>
              <a:buClrTx/>
              <a:buSzTx/>
              <a:buFont typeface="Arial"/>
              <a:buNone/>
              <a:tabLst/>
              <a:defRPr/>
            </a:pPr>
            <a:r>
              <a:rPr lang="en-US" dirty="0"/>
              <a:t>Click icon to add picture</a:t>
            </a:r>
          </a:p>
        </p:txBody>
      </p:sp>
      <p:pic>
        <p:nvPicPr>
          <p:cNvPr id="15" name="Picture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200000">
            <a:off x="5918200" y="2000508"/>
            <a:ext cx="332232" cy="301752"/>
          </a:xfrm>
          <a:prstGeom prst="rect">
            <a:avLst/>
          </a:prstGeom>
        </p:spPr>
      </p:pic>
      <p:pic>
        <p:nvPicPr>
          <p:cNvPr id="46" name="Picture 4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200000">
            <a:off x="2986763" y="2000508"/>
            <a:ext cx="332232" cy="301752"/>
          </a:xfrm>
          <a:prstGeom prst="rect">
            <a:avLst/>
          </a:prstGeom>
        </p:spPr>
      </p:pic>
      <p:pic>
        <p:nvPicPr>
          <p:cNvPr id="47" name="Picture 4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200000">
            <a:off x="8807171" y="2000508"/>
            <a:ext cx="332232" cy="301752"/>
          </a:xfrm>
          <a:prstGeom prst="rect">
            <a:avLst/>
          </a:prstGeom>
        </p:spPr>
      </p:pic>
      <p:sp>
        <p:nvSpPr>
          <p:cNvPr id="10" name="Footer Placeholder 9"/>
          <p:cNvSpPr>
            <a:spLocks noGrp="1"/>
          </p:cNvSpPr>
          <p:nvPr>
            <p:ph type="ftr" sz="quarter" idx="30"/>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18511744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slide - creative">
    <p:spTree>
      <p:nvGrpSpPr>
        <p:cNvPr id="1" name=""/>
        <p:cNvGrpSpPr/>
        <p:nvPr/>
      </p:nvGrpSpPr>
      <p:grpSpPr>
        <a:xfrm>
          <a:off x="0" y="0"/>
          <a:ext cx="0" cy="0"/>
          <a:chOff x="0" y="0"/>
          <a:chExt cx="0" cy="0"/>
        </a:xfrm>
      </p:grpSpPr>
      <p:pic>
        <p:nvPicPr>
          <p:cNvPr id="37" name="Picture 3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5" name="Rectangular Callout 2"/>
          <p:cNvSpPr/>
          <p:nvPr userDrawn="1"/>
        </p:nvSpPr>
        <p:spPr>
          <a:xfrm>
            <a:off x="537083" y="1248420"/>
            <a:ext cx="11051596" cy="1546251"/>
          </a:xfrm>
          <a:custGeom>
            <a:avLst/>
            <a:gdLst>
              <a:gd name="connsiteX0" fmla="*/ 0 w 10787009"/>
              <a:gd name="connsiteY0" fmla="*/ 0 h 2267339"/>
              <a:gd name="connsiteX1" fmla="*/ 1797835 w 10787009"/>
              <a:gd name="connsiteY1" fmla="*/ 0 h 2267339"/>
              <a:gd name="connsiteX2" fmla="*/ 1797835 w 10787009"/>
              <a:gd name="connsiteY2" fmla="*/ 0 h 2267339"/>
              <a:gd name="connsiteX3" fmla="*/ 4494587 w 10787009"/>
              <a:gd name="connsiteY3" fmla="*/ 0 h 2267339"/>
              <a:gd name="connsiteX4" fmla="*/ 10787009 w 10787009"/>
              <a:gd name="connsiteY4" fmla="*/ 0 h 2267339"/>
              <a:gd name="connsiteX5" fmla="*/ 10787009 w 10787009"/>
              <a:gd name="connsiteY5" fmla="*/ 1322614 h 2267339"/>
              <a:gd name="connsiteX6" fmla="*/ 10787009 w 10787009"/>
              <a:gd name="connsiteY6" fmla="*/ 1322614 h 2267339"/>
              <a:gd name="connsiteX7" fmla="*/ 10787009 w 10787009"/>
              <a:gd name="connsiteY7" fmla="*/ 1889449 h 2267339"/>
              <a:gd name="connsiteX8" fmla="*/ 10787009 w 10787009"/>
              <a:gd name="connsiteY8" fmla="*/ 2267339 h 2267339"/>
              <a:gd name="connsiteX9" fmla="*/ 4494587 w 10787009"/>
              <a:gd name="connsiteY9" fmla="*/ 2267339 h 2267339"/>
              <a:gd name="connsiteX10" fmla="*/ 3018205 w 10787009"/>
              <a:gd name="connsiteY10" fmla="*/ 3101266 h 2267339"/>
              <a:gd name="connsiteX11" fmla="*/ 1797835 w 10787009"/>
              <a:gd name="connsiteY11" fmla="*/ 2267339 h 2267339"/>
              <a:gd name="connsiteX12" fmla="*/ 0 w 10787009"/>
              <a:gd name="connsiteY12" fmla="*/ 2267339 h 2267339"/>
              <a:gd name="connsiteX13" fmla="*/ 0 w 10787009"/>
              <a:gd name="connsiteY13" fmla="*/ 1889449 h 2267339"/>
              <a:gd name="connsiteX14" fmla="*/ 0 w 10787009"/>
              <a:gd name="connsiteY14" fmla="*/ 1322614 h 2267339"/>
              <a:gd name="connsiteX15" fmla="*/ 0 w 10787009"/>
              <a:gd name="connsiteY15" fmla="*/ 1322614 h 2267339"/>
              <a:gd name="connsiteX16" fmla="*/ 0 w 10787009"/>
              <a:gd name="connsiteY16" fmla="*/ 0 h 2267339"/>
              <a:gd name="connsiteX0" fmla="*/ 0 w 10787009"/>
              <a:gd name="connsiteY0" fmla="*/ 0 h 3101266"/>
              <a:gd name="connsiteX1" fmla="*/ 1797835 w 10787009"/>
              <a:gd name="connsiteY1" fmla="*/ 0 h 3101266"/>
              <a:gd name="connsiteX2" fmla="*/ 1797835 w 10787009"/>
              <a:gd name="connsiteY2" fmla="*/ 0 h 3101266"/>
              <a:gd name="connsiteX3" fmla="*/ 4494587 w 10787009"/>
              <a:gd name="connsiteY3" fmla="*/ 0 h 3101266"/>
              <a:gd name="connsiteX4" fmla="*/ 10787009 w 10787009"/>
              <a:gd name="connsiteY4" fmla="*/ 0 h 3101266"/>
              <a:gd name="connsiteX5" fmla="*/ 10787009 w 10787009"/>
              <a:gd name="connsiteY5" fmla="*/ 1322614 h 3101266"/>
              <a:gd name="connsiteX6" fmla="*/ 10787009 w 10787009"/>
              <a:gd name="connsiteY6" fmla="*/ 1322614 h 3101266"/>
              <a:gd name="connsiteX7" fmla="*/ 10787009 w 10787009"/>
              <a:gd name="connsiteY7" fmla="*/ 1889449 h 3101266"/>
              <a:gd name="connsiteX8" fmla="*/ 10787009 w 10787009"/>
              <a:gd name="connsiteY8" fmla="*/ 2267339 h 3101266"/>
              <a:gd name="connsiteX9" fmla="*/ 3393574 w 10787009"/>
              <a:gd name="connsiteY9" fmla="*/ 2304661 h 3101266"/>
              <a:gd name="connsiteX10" fmla="*/ 3018205 w 10787009"/>
              <a:gd name="connsiteY10" fmla="*/ 3101266 h 3101266"/>
              <a:gd name="connsiteX11" fmla="*/ 1797835 w 10787009"/>
              <a:gd name="connsiteY11" fmla="*/ 2267339 h 3101266"/>
              <a:gd name="connsiteX12" fmla="*/ 0 w 10787009"/>
              <a:gd name="connsiteY12" fmla="*/ 2267339 h 3101266"/>
              <a:gd name="connsiteX13" fmla="*/ 0 w 10787009"/>
              <a:gd name="connsiteY13" fmla="*/ 1889449 h 3101266"/>
              <a:gd name="connsiteX14" fmla="*/ 0 w 10787009"/>
              <a:gd name="connsiteY14" fmla="*/ 1322614 h 3101266"/>
              <a:gd name="connsiteX15" fmla="*/ 0 w 10787009"/>
              <a:gd name="connsiteY15" fmla="*/ 1322614 h 3101266"/>
              <a:gd name="connsiteX16" fmla="*/ 0 w 10787009"/>
              <a:gd name="connsiteY16" fmla="*/ 0 h 3101266"/>
              <a:gd name="connsiteX0" fmla="*/ 0 w 10787009"/>
              <a:gd name="connsiteY0" fmla="*/ 0 h 3101266"/>
              <a:gd name="connsiteX1" fmla="*/ 1797835 w 10787009"/>
              <a:gd name="connsiteY1" fmla="*/ 0 h 3101266"/>
              <a:gd name="connsiteX2" fmla="*/ 1797835 w 10787009"/>
              <a:gd name="connsiteY2" fmla="*/ 0 h 3101266"/>
              <a:gd name="connsiteX3" fmla="*/ 4494587 w 10787009"/>
              <a:gd name="connsiteY3" fmla="*/ 0 h 3101266"/>
              <a:gd name="connsiteX4" fmla="*/ 10787009 w 10787009"/>
              <a:gd name="connsiteY4" fmla="*/ 0 h 3101266"/>
              <a:gd name="connsiteX5" fmla="*/ 10787009 w 10787009"/>
              <a:gd name="connsiteY5" fmla="*/ 1322614 h 3101266"/>
              <a:gd name="connsiteX6" fmla="*/ 10787009 w 10787009"/>
              <a:gd name="connsiteY6" fmla="*/ 1322614 h 3101266"/>
              <a:gd name="connsiteX7" fmla="*/ 10787009 w 10787009"/>
              <a:gd name="connsiteY7" fmla="*/ 1889449 h 3101266"/>
              <a:gd name="connsiteX8" fmla="*/ 10787009 w 10787009"/>
              <a:gd name="connsiteY8" fmla="*/ 2267339 h 3101266"/>
              <a:gd name="connsiteX9" fmla="*/ 3393574 w 10787009"/>
              <a:gd name="connsiteY9" fmla="*/ 2304661 h 3101266"/>
              <a:gd name="connsiteX10" fmla="*/ 3018205 w 10787009"/>
              <a:gd name="connsiteY10" fmla="*/ 3101266 h 3101266"/>
              <a:gd name="connsiteX11" fmla="*/ 2740226 w 10787009"/>
              <a:gd name="connsiteY11" fmla="*/ 2276669 h 3101266"/>
              <a:gd name="connsiteX12" fmla="*/ 0 w 10787009"/>
              <a:gd name="connsiteY12" fmla="*/ 2267339 h 3101266"/>
              <a:gd name="connsiteX13" fmla="*/ 0 w 10787009"/>
              <a:gd name="connsiteY13" fmla="*/ 1889449 h 3101266"/>
              <a:gd name="connsiteX14" fmla="*/ 0 w 10787009"/>
              <a:gd name="connsiteY14" fmla="*/ 1322614 h 3101266"/>
              <a:gd name="connsiteX15" fmla="*/ 0 w 10787009"/>
              <a:gd name="connsiteY15" fmla="*/ 1322614 h 3101266"/>
              <a:gd name="connsiteX16" fmla="*/ 0 w 10787009"/>
              <a:gd name="connsiteY16" fmla="*/ 0 h 3101266"/>
              <a:gd name="connsiteX0" fmla="*/ 0 w 10787009"/>
              <a:gd name="connsiteY0" fmla="*/ 0 h 3101266"/>
              <a:gd name="connsiteX1" fmla="*/ 1797835 w 10787009"/>
              <a:gd name="connsiteY1" fmla="*/ 0 h 3101266"/>
              <a:gd name="connsiteX2" fmla="*/ 1797835 w 10787009"/>
              <a:gd name="connsiteY2" fmla="*/ 0 h 3101266"/>
              <a:gd name="connsiteX3" fmla="*/ 4494587 w 10787009"/>
              <a:gd name="connsiteY3" fmla="*/ 0 h 3101266"/>
              <a:gd name="connsiteX4" fmla="*/ 10787009 w 10787009"/>
              <a:gd name="connsiteY4" fmla="*/ 0 h 3101266"/>
              <a:gd name="connsiteX5" fmla="*/ 10787009 w 10787009"/>
              <a:gd name="connsiteY5" fmla="*/ 1322614 h 3101266"/>
              <a:gd name="connsiteX6" fmla="*/ 10787009 w 10787009"/>
              <a:gd name="connsiteY6" fmla="*/ 1322614 h 3101266"/>
              <a:gd name="connsiteX7" fmla="*/ 10787009 w 10787009"/>
              <a:gd name="connsiteY7" fmla="*/ 1889449 h 3101266"/>
              <a:gd name="connsiteX8" fmla="*/ 10787009 w 10787009"/>
              <a:gd name="connsiteY8" fmla="*/ 2267339 h 3101266"/>
              <a:gd name="connsiteX9" fmla="*/ 3393574 w 10787009"/>
              <a:gd name="connsiteY9" fmla="*/ 2304661 h 3101266"/>
              <a:gd name="connsiteX10" fmla="*/ 3018205 w 10787009"/>
              <a:gd name="connsiteY10" fmla="*/ 3101266 h 3101266"/>
              <a:gd name="connsiteX11" fmla="*/ 2478968 w 10787009"/>
              <a:gd name="connsiteY11" fmla="*/ 2257957 h 3101266"/>
              <a:gd name="connsiteX12" fmla="*/ 0 w 10787009"/>
              <a:gd name="connsiteY12" fmla="*/ 2267339 h 3101266"/>
              <a:gd name="connsiteX13" fmla="*/ 0 w 10787009"/>
              <a:gd name="connsiteY13" fmla="*/ 1889449 h 3101266"/>
              <a:gd name="connsiteX14" fmla="*/ 0 w 10787009"/>
              <a:gd name="connsiteY14" fmla="*/ 1322614 h 3101266"/>
              <a:gd name="connsiteX15" fmla="*/ 0 w 10787009"/>
              <a:gd name="connsiteY15" fmla="*/ 1322614 h 3101266"/>
              <a:gd name="connsiteX16" fmla="*/ 0 w 10787009"/>
              <a:gd name="connsiteY16" fmla="*/ 0 h 3101266"/>
              <a:gd name="connsiteX0" fmla="*/ 0 w 10787009"/>
              <a:gd name="connsiteY0" fmla="*/ 0 h 3101266"/>
              <a:gd name="connsiteX1" fmla="*/ 1797835 w 10787009"/>
              <a:gd name="connsiteY1" fmla="*/ 0 h 3101266"/>
              <a:gd name="connsiteX2" fmla="*/ 1797835 w 10787009"/>
              <a:gd name="connsiteY2" fmla="*/ 0 h 3101266"/>
              <a:gd name="connsiteX3" fmla="*/ 4494587 w 10787009"/>
              <a:gd name="connsiteY3" fmla="*/ 0 h 3101266"/>
              <a:gd name="connsiteX4" fmla="*/ 10787009 w 10787009"/>
              <a:gd name="connsiteY4" fmla="*/ 0 h 3101266"/>
              <a:gd name="connsiteX5" fmla="*/ 10787009 w 10787009"/>
              <a:gd name="connsiteY5" fmla="*/ 1322614 h 3101266"/>
              <a:gd name="connsiteX6" fmla="*/ 10787009 w 10787009"/>
              <a:gd name="connsiteY6" fmla="*/ 1322614 h 3101266"/>
              <a:gd name="connsiteX7" fmla="*/ 10787009 w 10787009"/>
              <a:gd name="connsiteY7" fmla="*/ 1889449 h 3101266"/>
              <a:gd name="connsiteX8" fmla="*/ 10787009 w 10787009"/>
              <a:gd name="connsiteY8" fmla="*/ 2267339 h 3101266"/>
              <a:gd name="connsiteX9" fmla="*/ 3225623 w 10787009"/>
              <a:gd name="connsiteY9" fmla="*/ 2304661 h 3101266"/>
              <a:gd name="connsiteX10" fmla="*/ 3018205 w 10787009"/>
              <a:gd name="connsiteY10" fmla="*/ 3101266 h 3101266"/>
              <a:gd name="connsiteX11" fmla="*/ 2478968 w 10787009"/>
              <a:gd name="connsiteY11" fmla="*/ 2257957 h 3101266"/>
              <a:gd name="connsiteX12" fmla="*/ 0 w 10787009"/>
              <a:gd name="connsiteY12" fmla="*/ 2267339 h 3101266"/>
              <a:gd name="connsiteX13" fmla="*/ 0 w 10787009"/>
              <a:gd name="connsiteY13" fmla="*/ 1889449 h 3101266"/>
              <a:gd name="connsiteX14" fmla="*/ 0 w 10787009"/>
              <a:gd name="connsiteY14" fmla="*/ 1322614 h 3101266"/>
              <a:gd name="connsiteX15" fmla="*/ 0 w 10787009"/>
              <a:gd name="connsiteY15" fmla="*/ 1322614 h 3101266"/>
              <a:gd name="connsiteX16" fmla="*/ 0 w 10787009"/>
              <a:gd name="connsiteY16" fmla="*/ 0 h 310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787009" h="3101266">
                <a:moveTo>
                  <a:pt x="0" y="0"/>
                </a:moveTo>
                <a:lnTo>
                  <a:pt x="1797835" y="0"/>
                </a:lnTo>
                <a:lnTo>
                  <a:pt x="1797835" y="0"/>
                </a:lnTo>
                <a:lnTo>
                  <a:pt x="4494587" y="0"/>
                </a:lnTo>
                <a:lnTo>
                  <a:pt x="10787009" y="0"/>
                </a:lnTo>
                <a:lnTo>
                  <a:pt x="10787009" y="1322614"/>
                </a:lnTo>
                <a:lnTo>
                  <a:pt x="10787009" y="1322614"/>
                </a:lnTo>
                <a:lnTo>
                  <a:pt x="10787009" y="1889449"/>
                </a:lnTo>
                <a:lnTo>
                  <a:pt x="10787009" y="2267339"/>
                </a:lnTo>
                <a:lnTo>
                  <a:pt x="3225623" y="2304661"/>
                </a:lnTo>
                <a:lnTo>
                  <a:pt x="3018205" y="3101266"/>
                </a:lnTo>
                <a:lnTo>
                  <a:pt x="2478968" y="2257957"/>
                </a:lnTo>
                <a:lnTo>
                  <a:pt x="0" y="2267339"/>
                </a:lnTo>
                <a:lnTo>
                  <a:pt x="0" y="1889449"/>
                </a:lnTo>
                <a:lnTo>
                  <a:pt x="0" y="1322614"/>
                </a:lnTo>
                <a:lnTo>
                  <a:pt x="0" y="1322614"/>
                </a:lnTo>
                <a:lnTo>
                  <a:pt x="0" y="0"/>
                </a:lnTo>
                <a:close/>
              </a:path>
            </a:pathLst>
          </a:custGeom>
          <a:solidFill>
            <a:schemeClr val="tx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72BF44"/>
              </a:solidFill>
            </a:endParaRPr>
          </a:p>
        </p:txBody>
      </p:sp>
      <p:sp>
        <p:nvSpPr>
          <p:cNvPr id="43" name="Text Placeholder 22"/>
          <p:cNvSpPr>
            <a:spLocks noGrp="1"/>
          </p:cNvSpPr>
          <p:nvPr>
            <p:ph type="body" sz="quarter" idx="20"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sp>
        <p:nvSpPr>
          <p:cNvPr id="3" name="Text Placeholder 2"/>
          <p:cNvSpPr>
            <a:spLocks noGrp="1"/>
          </p:cNvSpPr>
          <p:nvPr>
            <p:ph type="body" sz="quarter" idx="21"/>
          </p:nvPr>
        </p:nvSpPr>
        <p:spPr>
          <a:xfrm>
            <a:off x="719142" y="1381125"/>
            <a:ext cx="10664825" cy="839788"/>
          </a:xfrm>
        </p:spPr>
        <p:txBody>
          <a:bodyPr>
            <a:normAutofit/>
          </a:bodyPr>
          <a:lstStyle>
            <a:lvl1pPr marL="0" indent="0">
              <a:buNone/>
              <a:defRPr sz="2400" b="1">
                <a:solidFill>
                  <a:schemeClr val="bg1"/>
                </a:solidFill>
              </a:defRPr>
            </a:lvl1pPr>
          </a:lstStyle>
          <a:p>
            <a:pPr lvl="0"/>
            <a:r>
              <a:rPr lang="en-US"/>
              <a:t>Click to edit Master text styles</a:t>
            </a:r>
          </a:p>
        </p:txBody>
      </p:sp>
      <p:cxnSp>
        <p:nvCxnSpPr>
          <p:cNvPr id="50" name="Straight Connector 49"/>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6" name="Picture 2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23" name="Rectangle 22"/>
          <p:cNvSpPr/>
          <p:nvPr userDrawn="1"/>
        </p:nvSpPr>
        <p:spPr>
          <a:xfrm>
            <a:off x="537085" y="3003819"/>
            <a:ext cx="2452071" cy="2500699"/>
          </a:xfrm>
          <a:prstGeom prst="rect">
            <a:avLst/>
          </a:prstGeom>
          <a:solidFill>
            <a:schemeClr val="tx2">
              <a:alpha val="9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24" name="Rectangle 23"/>
          <p:cNvSpPr/>
          <p:nvPr userDrawn="1"/>
        </p:nvSpPr>
        <p:spPr>
          <a:xfrm>
            <a:off x="3416061" y="3003819"/>
            <a:ext cx="2452071" cy="250069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28" name="Rectangle 27"/>
          <p:cNvSpPr/>
          <p:nvPr userDrawn="1"/>
        </p:nvSpPr>
        <p:spPr>
          <a:xfrm>
            <a:off x="6282245" y="3003819"/>
            <a:ext cx="2452071" cy="250069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29" name="Rectangle 28"/>
          <p:cNvSpPr/>
          <p:nvPr userDrawn="1"/>
        </p:nvSpPr>
        <p:spPr>
          <a:xfrm>
            <a:off x="9148429" y="3003819"/>
            <a:ext cx="2452071" cy="249699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31" name="Content Placeholder 25"/>
          <p:cNvSpPr>
            <a:spLocks noGrp="1"/>
          </p:cNvSpPr>
          <p:nvPr>
            <p:ph sz="quarter" idx="24"/>
          </p:nvPr>
        </p:nvSpPr>
        <p:spPr>
          <a:xfrm>
            <a:off x="3539385" y="3254934"/>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32" name="Content Placeholder 25"/>
          <p:cNvSpPr>
            <a:spLocks noGrp="1"/>
          </p:cNvSpPr>
          <p:nvPr>
            <p:ph sz="quarter" idx="25"/>
          </p:nvPr>
        </p:nvSpPr>
        <p:spPr>
          <a:xfrm>
            <a:off x="6410045" y="3254934"/>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34" name="Content Placeholder 25"/>
          <p:cNvSpPr>
            <a:spLocks noGrp="1"/>
          </p:cNvSpPr>
          <p:nvPr>
            <p:ph sz="quarter" idx="26"/>
          </p:nvPr>
        </p:nvSpPr>
        <p:spPr>
          <a:xfrm>
            <a:off x="9278425" y="3254934"/>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35" name="Content Placeholder 25"/>
          <p:cNvSpPr>
            <a:spLocks noGrp="1"/>
          </p:cNvSpPr>
          <p:nvPr>
            <p:ph sz="quarter" idx="28"/>
          </p:nvPr>
        </p:nvSpPr>
        <p:spPr>
          <a:xfrm>
            <a:off x="670893" y="3254934"/>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2" name="Footer Placeholder 1"/>
          <p:cNvSpPr>
            <a:spLocks noGrp="1"/>
          </p:cNvSpPr>
          <p:nvPr>
            <p:ph type="ftr" sz="quarter" idx="29"/>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32136834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slide - boxes">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50"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56" name="Straight Connector 55"/>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36" name="Picture 3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4" name="Footer Placeholder 3"/>
          <p:cNvSpPr>
            <a:spLocks noGrp="1"/>
          </p:cNvSpPr>
          <p:nvPr>
            <p:ph type="ftr" sz="quarter" idx="32"/>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385606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slide-creative 2">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 name="Rectangle 1"/>
          <p:cNvSpPr/>
          <p:nvPr userDrawn="1"/>
        </p:nvSpPr>
        <p:spPr>
          <a:xfrm>
            <a:off x="537084" y="1247157"/>
            <a:ext cx="11051597" cy="172707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36" name="Content Placeholder 25"/>
          <p:cNvSpPr>
            <a:spLocks noGrp="1"/>
          </p:cNvSpPr>
          <p:nvPr>
            <p:ph sz="quarter" idx="19"/>
          </p:nvPr>
        </p:nvSpPr>
        <p:spPr>
          <a:xfrm>
            <a:off x="791861" y="1478116"/>
            <a:ext cx="10542443" cy="1290027"/>
          </a:xfrm>
        </p:spPr>
        <p:txBody>
          <a:bodyPr>
            <a:normAutofit/>
          </a:bodyPr>
          <a:lstStyle>
            <a:lvl1pPr marL="0" indent="0" algn="l">
              <a:buFontTx/>
              <a:buNone/>
              <a:defRPr sz="2400" b="1">
                <a:solidFill>
                  <a:schemeClr val="bg1"/>
                </a:solidFill>
              </a:defRPr>
            </a:lvl1pPr>
          </a:lstStyle>
          <a:p>
            <a:pPr lvl="0"/>
            <a:r>
              <a:rPr lang="en-US"/>
              <a:t>Click to edit Master text styles</a:t>
            </a:r>
          </a:p>
        </p:txBody>
      </p:sp>
      <p:sp>
        <p:nvSpPr>
          <p:cNvPr id="42" name="Content Placeholder 25"/>
          <p:cNvSpPr>
            <a:spLocks noGrp="1"/>
          </p:cNvSpPr>
          <p:nvPr>
            <p:ph sz="quarter" idx="20"/>
          </p:nvPr>
        </p:nvSpPr>
        <p:spPr>
          <a:xfrm>
            <a:off x="537084" y="3264016"/>
            <a:ext cx="11051597" cy="1943193"/>
          </a:xfrm>
        </p:spPr>
        <p:txBody>
          <a:bodyPr>
            <a:normAutofit/>
          </a:bodyPr>
          <a:lstStyle>
            <a:lvl1pPr marL="0" indent="0" algn="l">
              <a:buFontTx/>
              <a:buNone/>
              <a:defRPr sz="2400" b="1">
                <a:solidFill>
                  <a:schemeClr val="tx1"/>
                </a:solidFill>
              </a:defRPr>
            </a:lvl1pPr>
          </a:lstStyle>
          <a:p>
            <a:pPr lvl="0"/>
            <a:r>
              <a:rPr lang="en-US"/>
              <a:t>Click to edit Master text styles</a:t>
            </a:r>
          </a:p>
        </p:txBody>
      </p:sp>
      <p:sp>
        <p:nvSpPr>
          <p:cNvPr id="4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44" name="Straight Connector 43"/>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4" name="Footer Placeholder 3"/>
          <p:cNvSpPr>
            <a:spLocks noGrp="1"/>
          </p:cNvSpPr>
          <p:nvPr>
            <p:ph type="ftr" sz="quarter" idx="21"/>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9294719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slide - table option 1">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4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44" name="Straight Connector 43"/>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graphicFrame>
        <p:nvGraphicFramePr>
          <p:cNvPr id="3" name="Table 2"/>
          <p:cNvGraphicFramePr>
            <a:graphicFrameLocks noGrp="1"/>
          </p:cNvGraphicFramePr>
          <p:nvPr userDrawn="1"/>
        </p:nvGraphicFramePr>
        <p:xfrm>
          <a:off x="459208" y="1242887"/>
          <a:ext cx="11129876" cy="4477465"/>
        </p:xfrm>
        <a:graphic>
          <a:graphicData uri="http://schemas.openxmlformats.org/drawingml/2006/table">
            <a:tbl>
              <a:tblPr firstRow="1" bandRow="1">
                <a:tableStyleId>{073A0DAA-6AF3-43AB-8588-CEC1D06C72B9}</a:tableStyleId>
              </a:tblPr>
              <a:tblGrid>
                <a:gridCol w="2782469">
                  <a:extLst>
                    <a:ext uri="{9D8B030D-6E8A-4147-A177-3AD203B41FA5}">
                      <a16:colId xmlns:a16="http://schemas.microsoft.com/office/drawing/2014/main" xmlns="" val="20000"/>
                    </a:ext>
                  </a:extLst>
                </a:gridCol>
                <a:gridCol w="2782469">
                  <a:extLst>
                    <a:ext uri="{9D8B030D-6E8A-4147-A177-3AD203B41FA5}">
                      <a16:colId xmlns:a16="http://schemas.microsoft.com/office/drawing/2014/main" xmlns="" val="20001"/>
                    </a:ext>
                  </a:extLst>
                </a:gridCol>
                <a:gridCol w="2782469">
                  <a:extLst>
                    <a:ext uri="{9D8B030D-6E8A-4147-A177-3AD203B41FA5}">
                      <a16:colId xmlns:a16="http://schemas.microsoft.com/office/drawing/2014/main" xmlns="" val="20002"/>
                    </a:ext>
                  </a:extLst>
                </a:gridCol>
                <a:gridCol w="2782469">
                  <a:extLst>
                    <a:ext uri="{9D8B030D-6E8A-4147-A177-3AD203B41FA5}">
                      <a16:colId xmlns:a16="http://schemas.microsoft.com/office/drawing/2014/main" xmlns="" val="20003"/>
                    </a:ext>
                  </a:extLst>
                </a:gridCol>
              </a:tblGrid>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0"/>
                  </a:ext>
                </a:extLst>
              </a:tr>
              <a:tr h="895493">
                <a:tc>
                  <a:txBody>
                    <a:bodyPr/>
                    <a:lstStyle/>
                    <a:p>
                      <a:endParaRPr lang="en-US" dirty="0"/>
                    </a:p>
                  </a:txBody>
                  <a:tcPr/>
                </a:tc>
                <a:tc>
                  <a:txBody>
                    <a:bodyPr/>
                    <a:lstStyle/>
                    <a:p>
                      <a:endParaRPr lang="en-US" dirty="0"/>
                    </a:p>
                  </a:txBody>
                  <a:tcPr anchor="ct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1"/>
                  </a:ext>
                </a:extLst>
              </a:tr>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2"/>
                  </a:ext>
                </a:extLst>
              </a:tr>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3"/>
                  </a:ext>
                </a:extLst>
              </a:tr>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4"/>
                  </a:ext>
                </a:extLst>
              </a:tr>
            </a:tbl>
          </a:graphicData>
        </a:graphic>
      </p:graphicFrame>
      <p:sp>
        <p:nvSpPr>
          <p:cNvPr id="5" name="Footer Placeholder 4"/>
          <p:cNvSpPr>
            <a:spLocks noGrp="1"/>
          </p:cNvSpPr>
          <p:nvPr>
            <p:ph type="ftr" sz="quarter" idx="16"/>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9581716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slide - table option 2">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4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44" name="Straight Connector 43"/>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graphicFrame>
        <p:nvGraphicFramePr>
          <p:cNvPr id="3" name="Table 2"/>
          <p:cNvGraphicFramePr>
            <a:graphicFrameLocks noGrp="1"/>
          </p:cNvGraphicFramePr>
          <p:nvPr userDrawn="1"/>
        </p:nvGraphicFramePr>
        <p:xfrm>
          <a:off x="459208" y="1242887"/>
          <a:ext cx="11129876" cy="4477465"/>
        </p:xfrm>
        <a:graphic>
          <a:graphicData uri="http://schemas.openxmlformats.org/drawingml/2006/table">
            <a:tbl>
              <a:tblPr firstRow="1" bandRow="1">
                <a:tableStyleId>{073A0DAA-6AF3-43AB-8588-CEC1D06C72B9}</a:tableStyleId>
              </a:tblPr>
              <a:tblGrid>
                <a:gridCol w="2782469">
                  <a:extLst>
                    <a:ext uri="{9D8B030D-6E8A-4147-A177-3AD203B41FA5}">
                      <a16:colId xmlns:a16="http://schemas.microsoft.com/office/drawing/2014/main" xmlns="" val="20000"/>
                    </a:ext>
                  </a:extLst>
                </a:gridCol>
                <a:gridCol w="2782469">
                  <a:extLst>
                    <a:ext uri="{9D8B030D-6E8A-4147-A177-3AD203B41FA5}">
                      <a16:colId xmlns:a16="http://schemas.microsoft.com/office/drawing/2014/main" xmlns="" val="20001"/>
                    </a:ext>
                  </a:extLst>
                </a:gridCol>
                <a:gridCol w="2782469">
                  <a:extLst>
                    <a:ext uri="{9D8B030D-6E8A-4147-A177-3AD203B41FA5}">
                      <a16:colId xmlns:a16="http://schemas.microsoft.com/office/drawing/2014/main" xmlns="" val="20002"/>
                    </a:ext>
                  </a:extLst>
                </a:gridCol>
                <a:gridCol w="2782469">
                  <a:extLst>
                    <a:ext uri="{9D8B030D-6E8A-4147-A177-3AD203B41FA5}">
                      <a16:colId xmlns:a16="http://schemas.microsoft.com/office/drawing/2014/main" xmlns="" val="20003"/>
                    </a:ext>
                  </a:extLst>
                </a:gridCol>
              </a:tblGrid>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0"/>
                  </a:ext>
                </a:extLst>
              </a:tr>
              <a:tr h="895493">
                <a:tc>
                  <a:txBody>
                    <a:bodyPr/>
                    <a:lstStyle/>
                    <a:p>
                      <a:endParaRPr lang="en-US" dirty="0"/>
                    </a:p>
                  </a:txBody>
                  <a:tcPr/>
                </a:tc>
                <a:tc>
                  <a:txBody>
                    <a:bodyPr/>
                    <a:lstStyle/>
                    <a:p>
                      <a:endParaRPr lang="en-US" dirty="0"/>
                    </a:p>
                  </a:txBody>
                  <a:tcPr anchor="ct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1"/>
                  </a:ext>
                </a:extLst>
              </a:tr>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2"/>
                  </a:ext>
                </a:extLst>
              </a:tr>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3"/>
                  </a:ext>
                </a:extLst>
              </a:tr>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4"/>
                  </a:ext>
                </a:extLst>
              </a:tr>
            </a:tbl>
          </a:graphicData>
        </a:graphic>
      </p:graphicFrame>
      <p:sp>
        <p:nvSpPr>
          <p:cNvPr id="23" name="Text Placeholder 3"/>
          <p:cNvSpPr>
            <a:spLocks noGrp="1"/>
          </p:cNvSpPr>
          <p:nvPr>
            <p:ph type="body" sz="half" idx="2" hasCustomPrompt="1"/>
          </p:nvPr>
        </p:nvSpPr>
        <p:spPr>
          <a:xfrm>
            <a:off x="459209" y="1253097"/>
            <a:ext cx="2761512" cy="870344"/>
          </a:xfrm>
        </p:spPr>
        <p:txBody>
          <a:bodyPr anchor="ctr">
            <a:normAutofit/>
          </a:bodyPr>
          <a:lstStyle>
            <a:lvl1pPr marL="0" indent="0" algn="ctr">
              <a:buNone/>
              <a:defRPr sz="2400" baseline="0">
                <a:solidFill>
                  <a:schemeClr val="bg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Title</a:t>
            </a:r>
          </a:p>
        </p:txBody>
      </p:sp>
      <p:sp>
        <p:nvSpPr>
          <p:cNvPr id="25" name="Text Placeholder 3"/>
          <p:cNvSpPr>
            <a:spLocks noGrp="1"/>
          </p:cNvSpPr>
          <p:nvPr>
            <p:ph type="body" sz="half" idx="16" hasCustomPrompt="1"/>
          </p:nvPr>
        </p:nvSpPr>
        <p:spPr>
          <a:xfrm>
            <a:off x="3253209" y="1253097"/>
            <a:ext cx="2761512" cy="870344"/>
          </a:xfrm>
        </p:spPr>
        <p:txBody>
          <a:bodyPr anchor="ctr">
            <a:normAutofit/>
          </a:bodyPr>
          <a:lstStyle>
            <a:lvl1pPr marL="0" indent="0" algn="ctr">
              <a:buNone/>
              <a:defRPr sz="2400" baseline="0">
                <a:solidFill>
                  <a:schemeClr val="bg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Title</a:t>
            </a:r>
          </a:p>
        </p:txBody>
      </p:sp>
      <p:sp>
        <p:nvSpPr>
          <p:cNvPr id="26" name="Text Placeholder 3"/>
          <p:cNvSpPr>
            <a:spLocks noGrp="1"/>
          </p:cNvSpPr>
          <p:nvPr>
            <p:ph type="body" sz="half" idx="17" hasCustomPrompt="1"/>
          </p:nvPr>
        </p:nvSpPr>
        <p:spPr>
          <a:xfrm>
            <a:off x="6037049" y="1253097"/>
            <a:ext cx="2761512" cy="870344"/>
          </a:xfrm>
        </p:spPr>
        <p:txBody>
          <a:bodyPr anchor="ctr">
            <a:normAutofit/>
          </a:bodyPr>
          <a:lstStyle>
            <a:lvl1pPr marL="0" indent="0" algn="ctr">
              <a:buNone/>
              <a:defRPr sz="2400" baseline="0">
                <a:solidFill>
                  <a:schemeClr val="bg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Title</a:t>
            </a:r>
          </a:p>
        </p:txBody>
      </p:sp>
      <p:sp>
        <p:nvSpPr>
          <p:cNvPr id="27" name="Text Placeholder 3"/>
          <p:cNvSpPr>
            <a:spLocks noGrp="1"/>
          </p:cNvSpPr>
          <p:nvPr>
            <p:ph type="body" sz="half" idx="18" hasCustomPrompt="1"/>
          </p:nvPr>
        </p:nvSpPr>
        <p:spPr>
          <a:xfrm>
            <a:off x="8827571" y="1253097"/>
            <a:ext cx="2761512" cy="870344"/>
          </a:xfrm>
        </p:spPr>
        <p:txBody>
          <a:bodyPr anchor="ctr">
            <a:normAutofit/>
          </a:bodyPr>
          <a:lstStyle>
            <a:lvl1pPr marL="0" indent="0" algn="ctr">
              <a:buNone/>
              <a:defRPr sz="2400" baseline="0">
                <a:solidFill>
                  <a:schemeClr val="bg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Title</a:t>
            </a:r>
          </a:p>
        </p:txBody>
      </p:sp>
      <p:sp>
        <p:nvSpPr>
          <p:cNvPr id="28" name="Text Placeholder 3"/>
          <p:cNvSpPr>
            <a:spLocks noGrp="1"/>
          </p:cNvSpPr>
          <p:nvPr>
            <p:ph type="body" sz="half" idx="19" hasCustomPrompt="1"/>
          </p:nvPr>
        </p:nvSpPr>
        <p:spPr>
          <a:xfrm>
            <a:off x="465557" y="216749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29" name="Text Placeholder 3"/>
          <p:cNvSpPr>
            <a:spLocks noGrp="1"/>
          </p:cNvSpPr>
          <p:nvPr>
            <p:ph type="body" sz="half" idx="20" hasCustomPrompt="1"/>
          </p:nvPr>
        </p:nvSpPr>
        <p:spPr>
          <a:xfrm>
            <a:off x="465557" y="305014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0" name="Text Placeholder 3"/>
          <p:cNvSpPr>
            <a:spLocks noGrp="1"/>
          </p:cNvSpPr>
          <p:nvPr>
            <p:ph type="body" sz="half" idx="21" hasCustomPrompt="1"/>
          </p:nvPr>
        </p:nvSpPr>
        <p:spPr>
          <a:xfrm>
            <a:off x="465557" y="3947261"/>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1" name="Text Placeholder 3"/>
          <p:cNvSpPr>
            <a:spLocks noGrp="1"/>
          </p:cNvSpPr>
          <p:nvPr>
            <p:ph type="body" sz="half" idx="22" hasCustomPrompt="1"/>
          </p:nvPr>
        </p:nvSpPr>
        <p:spPr>
          <a:xfrm>
            <a:off x="465557" y="485000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2" name="Text Placeholder 3"/>
          <p:cNvSpPr>
            <a:spLocks noGrp="1"/>
          </p:cNvSpPr>
          <p:nvPr>
            <p:ph type="body" sz="half" idx="23" hasCustomPrompt="1"/>
          </p:nvPr>
        </p:nvSpPr>
        <p:spPr>
          <a:xfrm>
            <a:off x="3253209" y="216749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3" name="Text Placeholder 3"/>
          <p:cNvSpPr>
            <a:spLocks noGrp="1"/>
          </p:cNvSpPr>
          <p:nvPr>
            <p:ph type="body" sz="half" idx="24" hasCustomPrompt="1"/>
          </p:nvPr>
        </p:nvSpPr>
        <p:spPr>
          <a:xfrm>
            <a:off x="3253209" y="305014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4" name="Text Placeholder 3"/>
          <p:cNvSpPr>
            <a:spLocks noGrp="1"/>
          </p:cNvSpPr>
          <p:nvPr>
            <p:ph type="body" sz="half" idx="25" hasCustomPrompt="1"/>
          </p:nvPr>
        </p:nvSpPr>
        <p:spPr>
          <a:xfrm>
            <a:off x="3253209" y="3947261"/>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5" name="Text Placeholder 3"/>
          <p:cNvSpPr>
            <a:spLocks noGrp="1"/>
          </p:cNvSpPr>
          <p:nvPr>
            <p:ph type="body" sz="half" idx="26" hasCustomPrompt="1"/>
          </p:nvPr>
        </p:nvSpPr>
        <p:spPr>
          <a:xfrm>
            <a:off x="3253209" y="485000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6" name="Text Placeholder 3"/>
          <p:cNvSpPr>
            <a:spLocks noGrp="1"/>
          </p:cNvSpPr>
          <p:nvPr>
            <p:ph type="body" sz="half" idx="27" hasCustomPrompt="1"/>
          </p:nvPr>
        </p:nvSpPr>
        <p:spPr>
          <a:xfrm>
            <a:off x="6037049" y="216749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7" name="Text Placeholder 3"/>
          <p:cNvSpPr>
            <a:spLocks noGrp="1"/>
          </p:cNvSpPr>
          <p:nvPr>
            <p:ph type="body" sz="half" idx="28" hasCustomPrompt="1"/>
          </p:nvPr>
        </p:nvSpPr>
        <p:spPr>
          <a:xfrm>
            <a:off x="6037049" y="305014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8" name="Text Placeholder 3"/>
          <p:cNvSpPr>
            <a:spLocks noGrp="1"/>
          </p:cNvSpPr>
          <p:nvPr>
            <p:ph type="body" sz="half" idx="29" hasCustomPrompt="1"/>
          </p:nvPr>
        </p:nvSpPr>
        <p:spPr>
          <a:xfrm>
            <a:off x="6037049" y="3947261"/>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9" name="Text Placeholder 3"/>
          <p:cNvSpPr>
            <a:spLocks noGrp="1"/>
          </p:cNvSpPr>
          <p:nvPr>
            <p:ph type="body" sz="half" idx="30" hasCustomPrompt="1"/>
          </p:nvPr>
        </p:nvSpPr>
        <p:spPr>
          <a:xfrm>
            <a:off x="6037049" y="485000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40" name="Text Placeholder 3"/>
          <p:cNvSpPr>
            <a:spLocks noGrp="1"/>
          </p:cNvSpPr>
          <p:nvPr>
            <p:ph type="body" sz="half" idx="31" hasCustomPrompt="1"/>
          </p:nvPr>
        </p:nvSpPr>
        <p:spPr>
          <a:xfrm>
            <a:off x="8818680" y="216749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41" name="Text Placeholder 3"/>
          <p:cNvSpPr>
            <a:spLocks noGrp="1"/>
          </p:cNvSpPr>
          <p:nvPr>
            <p:ph type="body" sz="half" idx="32" hasCustomPrompt="1"/>
          </p:nvPr>
        </p:nvSpPr>
        <p:spPr>
          <a:xfrm>
            <a:off x="8818680" y="305014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42" name="Text Placeholder 3"/>
          <p:cNvSpPr>
            <a:spLocks noGrp="1"/>
          </p:cNvSpPr>
          <p:nvPr>
            <p:ph type="body" sz="half" idx="33" hasCustomPrompt="1"/>
          </p:nvPr>
        </p:nvSpPr>
        <p:spPr>
          <a:xfrm>
            <a:off x="8818680" y="3947261"/>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45" name="Text Placeholder 3"/>
          <p:cNvSpPr>
            <a:spLocks noGrp="1"/>
          </p:cNvSpPr>
          <p:nvPr>
            <p:ph type="body" sz="half" idx="34" hasCustomPrompt="1"/>
          </p:nvPr>
        </p:nvSpPr>
        <p:spPr>
          <a:xfrm>
            <a:off x="8818680" y="485000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9" name="Footer Placeholder 8"/>
          <p:cNvSpPr>
            <a:spLocks noGrp="1"/>
          </p:cNvSpPr>
          <p:nvPr>
            <p:ph type="ftr" sz="quarter" idx="35"/>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28804505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mage with caption">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52" t="14974" r="52" b="256"/>
          <a:stretch/>
        </p:blipFill>
        <p:spPr>
          <a:xfrm>
            <a:off x="0" y="-23855"/>
            <a:ext cx="12211086" cy="6942447"/>
          </a:xfrm>
          <a:prstGeom prst="rect">
            <a:avLst/>
          </a:prstGeom>
        </p:spPr>
      </p:pic>
      <p:pic>
        <p:nvPicPr>
          <p:cNvPr id="2" name="Picture 1"/>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rot="10800000">
            <a:off x="5815584" y="1320882"/>
            <a:ext cx="6376417" cy="55371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6" name="Text Placeholder 3"/>
          <p:cNvSpPr>
            <a:spLocks noGrp="1"/>
          </p:cNvSpPr>
          <p:nvPr>
            <p:ph type="body" sz="half" idx="2" hasCustomPrompt="1"/>
          </p:nvPr>
        </p:nvSpPr>
        <p:spPr>
          <a:xfrm>
            <a:off x="7772399" y="4239606"/>
            <a:ext cx="3816279" cy="2010581"/>
          </a:xfrm>
        </p:spPr>
        <p:txBody>
          <a:bodyPr>
            <a:normAutofit/>
          </a:bodyPr>
          <a:lstStyle>
            <a:lvl1pPr marL="0" indent="0">
              <a:buNone/>
              <a:defRPr sz="2400" baseline="0"/>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Image caption</a:t>
            </a:r>
          </a:p>
        </p:txBody>
      </p:sp>
      <p:pic>
        <p:nvPicPr>
          <p:cNvPr id="23" name="Picture 2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9" name="Footer Placeholder 8"/>
          <p:cNvSpPr>
            <a:spLocks noGrp="1"/>
          </p:cNvSpPr>
          <p:nvPr>
            <p:ph type="ftr" sz="quarter" idx="10"/>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27869090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ullet list">
    <p:spTree>
      <p:nvGrpSpPr>
        <p:cNvPr id="1" name=""/>
        <p:cNvGrpSpPr/>
        <p:nvPr/>
      </p:nvGrpSpPr>
      <p:grpSpPr>
        <a:xfrm>
          <a:off x="0" y="0"/>
          <a:ext cx="0" cy="0"/>
          <a:chOff x="0" y="0"/>
          <a:chExt cx="0" cy="0"/>
        </a:xfrm>
      </p:grpSpPr>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57" name="Rectangle 56"/>
          <p:cNvSpPr/>
          <p:nvPr userDrawn="1"/>
        </p:nvSpPr>
        <p:spPr>
          <a:xfrm>
            <a:off x="895572" y="4900086"/>
            <a:ext cx="9065364" cy="581463"/>
          </a:xfrm>
          <a:prstGeom prst="rec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56" name="Rectangle 55"/>
          <p:cNvSpPr/>
          <p:nvPr userDrawn="1"/>
        </p:nvSpPr>
        <p:spPr>
          <a:xfrm>
            <a:off x="895572" y="4182832"/>
            <a:ext cx="9065364" cy="581463"/>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54" name="Rectangle 53"/>
          <p:cNvSpPr/>
          <p:nvPr userDrawn="1"/>
        </p:nvSpPr>
        <p:spPr>
          <a:xfrm>
            <a:off x="895572" y="2021414"/>
            <a:ext cx="9065364" cy="581463"/>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55" name="Rectangle 54"/>
          <p:cNvSpPr/>
          <p:nvPr userDrawn="1"/>
        </p:nvSpPr>
        <p:spPr>
          <a:xfrm>
            <a:off x="895572" y="2737956"/>
            <a:ext cx="9065364" cy="581463"/>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8"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sp>
        <p:nvSpPr>
          <p:cNvPr id="9" name="Rectangle 8"/>
          <p:cNvSpPr/>
          <p:nvPr userDrawn="1"/>
        </p:nvSpPr>
        <p:spPr>
          <a:xfrm>
            <a:off x="895572" y="1301761"/>
            <a:ext cx="9065364" cy="581463"/>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3" name="Text Placeholder 2"/>
          <p:cNvSpPr>
            <a:spLocks noGrp="1"/>
          </p:cNvSpPr>
          <p:nvPr>
            <p:ph type="body" sz="quarter" idx="16" hasCustomPrompt="1"/>
          </p:nvPr>
        </p:nvSpPr>
        <p:spPr>
          <a:xfrm>
            <a:off x="1204567" y="1408307"/>
            <a:ext cx="6362700" cy="373062"/>
          </a:xfrm>
        </p:spPr>
        <p:txBody>
          <a:bodyPr>
            <a:noAutofit/>
          </a:bodyPr>
          <a:lstStyle>
            <a:lvl1pPr marL="0" indent="0">
              <a:buNone/>
              <a:defRPr sz="2000" b="1" baseline="0">
                <a:solidFill>
                  <a:schemeClr val="tx1"/>
                </a:solidFill>
              </a:defRPr>
            </a:lvl1pPr>
          </a:lstStyle>
          <a:p>
            <a:pPr lvl="0"/>
            <a:r>
              <a:rPr lang="en-GB" dirty="0"/>
              <a:t>Text </a:t>
            </a:r>
          </a:p>
        </p:txBody>
      </p:sp>
      <p:sp>
        <p:nvSpPr>
          <p:cNvPr id="48" name="Text Placeholder 2"/>
          <p:cNvSpPr>
            <a:spLocks noGrp="1"/>
          </p:cNvSpPr>
          <p:nvPr>
            <p:ph type="body" sz="quarter" idx="17" hasCustomPrompt="1"/>
          </p:nvPr>
        </p:nvSpPr>
        <p:spPr>
          <a:xfrm>
            <a:off x="1204567" y="2134000"/>
            <a:ext cx="6362700" cy="373062"/>
          </a:xfrm>
        </p:spPr>
        <p:txBody>
          <a:bodyPr>
            <a:noAutofit/>
          </a:bodyPr>
          <a:lstStyle>
            <a:lvl1pPr marL="0" indent="0">
              <a:buNone/>
              <a:defRPr sz="2000" b="1" baseline="0">
                <a:solidFill>
                  <a:schemeClr val="tx1"/>
                </a:solidFill>
              </a:defRPr>
            </a:lvl1pPr>
          </a:lstStyle>
          <a:p>
            <a:pPr lvl="0"/>
            <a:r>
              <a:rPr lang="en-GB" dirty="0"/>
              <a:t>Text </a:t>
            </a:r>
          </a:p>
        </p:txBody>
      </p:sp>
      <p:sp>
        <p:nvSpPr>
          <p:cNvPr id="49" name="Text Placeholder 2"/>
          <p:cNvSpPr>
            <a:spLocks noGrp="1"/>
          </p:cNvSpPr>
          <p:nvPr>
            <p:ph type="body" sz="quarter" idx="18" hasCustomPrompt="1"/>
          </p:nvPr>
        </p:nvSpPr>
        <p:spPr>
          <a:xfrm>
            <a:off x="1204567" y="2842151"/>
            <a:ext cx="6362700" cy="373062"/>
          </a:xfrm>
        </p:spPr>
        <p:txBody>
          <a:bodyPr>
            <a:noAutofit/>
          </a:bodyPr>
          <a:lstStyle>
            <a:lvl1pPr marL="0" indent="0">
              <a:buNone/>
              <a:defRPr sz="2000" b="1" baseline="0">
                <a:solidFill>
                  <a:schemeClr val="tx1"/>
                </a:solidFill>
              </a:defRPr>
            </a:lvl1pPr>
          </a:lstStyle>
          <a:p>
            <a:pPr lvl="0"/>
            <a:r>
              <a:rPr lang="en-GB" dirty="0"/>
              <a:t>Text </a:t>
            </a:r>
          </a:p>
        </p:txBody>
      </p:sp>
      <p:sp>
        <p:nvSpPr>
          <p:cNvPr id="50" name="Text Placeholder 2"/>
          <p:cNvSpPr>
            <a:spLocks noGrp="1"/>
          </p:cNvSpPr>
          <p:nvPr>
            <p:ph type="body" sz="quarter" idx="19" hasCustomPrompt="1"/>
          </p:nvPr>
        </p:nvSpPr>
        <p:spPr>
          <a:xfrm>
            <a:off x="1204567" y="4295118"/>
            <a:ext cx="6362700" cy="373062"/>
          </a:xfrm>
        </p:spPr>
        <p:txBody>
          <a:bodyPr>
            <a:noAutofit/>
          </a:bodyPr>
          <a:lstStyle>
            <a:lvl1pPr marL="0" indent="0">
              <a:buNone/>
              <a:defRPr sz="2000" b="1" baseline="0">
                <a:solidFill>
                  <a:schemeClr val="tx1"/>
                </a:solidFill>
              </a:defRPr>
            </a:lvl1pPr>
          </a:lstStyle>
          <a:p>
            <a:pPr lvl="0"/>
            <a:r>
              <a:rPr lang="en-GB" dirty="0"/>
              <a:t>Text </a:t>
            </a:r>
          </a:p>
        </p:txBody>
      </p:sp>
      <p:sp>
        <p:nvSpPr>
          <p:cNvPr id="51" name="Text Placeholder 2"/>
          <p:cNvSpPr>
            <a:spLocks noGrp="1"/>
          </p:cNvSpPr>
          <p:nvPr>
            <p:ph type="body" sz="quarter" idx="20" hasCustomPrompt="1"/>
          </p:nvPr>
        </p:nvSpPr>
        <p:spPr>
          <a:xfrm>
            <a:off x="1204567" y="4987561"/>
            <a:ext cx="6362700" cy="373062"/>
          </a:xfrm>
        </p:spPr>
        <p:txBody>
          <a:bodyPr>
            <a:noAutofit/>
          </a:bodyPr>
          <a:lstStyle>
            <a:lvl1pPr marL="0" indent="0">
              <a:buNone/>
              <a:defRPr sz="2000" b="1" baseline="0">
                <a:solidFill>
                  <a:schemeClr val="tx1"/>
                </a:solidFill>
              </a:defRPr>
            </a:lvl1pPr>
          </a:lstStyle>
          <a:p>
            <a:pPr lvl="0"/>
            <a:r>
              <a:rPr lang="en-GB" dirty="0"/>
              <a:t>Text </a:t>
            </a:r>
          </a:p>
        </p:txBody>
      </p:sp>
      <p:cxnSp>
        <p:nvCxnSpPr>
          <p:cNvPr id="52" name="Straight Connector 51"/>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53" name="Picture 5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99432" y="4997567"/>
            <a:ext cx="388711" cy="353050"/>
          </a:xfrm>
          <a:prstGeom prst="rect">
            <a:avLst/>
          </a:prstGeom>
        </p:spPr>
      </p:pic>
      <p:pic>
        <p:nvPicPr>
          <p:cNvPr id="4" name="Picture 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02998" y="2852698"/>
            <a:ext cx="385145" cy="353050"/>
          </a:xfrm>
          <a:prstGeom prst="rect">
            <a:avLst/>
          </a:prstGeom>
        </p:spPr>
      </p:pic>
      <p:pic>
        <p:nvPicPr>
          <p:cNvPr id="5" name="Picture 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03001" y="1409732"/>
            <a:ext cx="385145" cy="353050"/>
          </a:xfrm>
          <a:prstGeom prst="rect">
            <a:avLst/>
          </a:prstGeom>
        </p:spPr>
      </p:pic>
      <p:pic>
        <p:nvPicPr>
          <p:cNvPr id="6" name="Picture 5"/>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03000" y="2134000"/>
            <a:ext cx="385145" cy="353050"/>
          </a:xfrm>
          <a:prstGeom prst="rect">
            <a:avLst/>
          </a:prstGeom>
        </p:spPr>
      </p:pic>
      <p:pic>
        <p:nvPicPr>
          <p:cNvPr id="7" name="Picture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03000" y="4310946"/>
            <a:ext cx="385145" cy="353050"/>
          </a:xfrm>
          <a:prstGeom prst="rect">
            <a:avLst/>
          </a:prstGeom>
        </p:spPr>
      </p:pic>
      <p:sp>
        <p:nvSpPr>
          <p:cNvPr id="8" name="Footer Placeholder 7"/>
          <p:cNvSpPr>
            <a:spLocks noGrp="1"/>
          </p:cNvSpPr>
          <p:nvPr>
            <p:ph type="ftr" sz="quarter" idx="21"/>
          </p:nvPr>
        </p:nvSpPr>
        <p:spPr>
          <a:xfrm>
            <a:off x="4038600" y="6356350"/>
            <a:ext cx="4114800" cy="365125"/>
          </a:xfrm>
          <a:prstGeom prst="rect">
            <a:avLst/>
          </a:prstGeom>
        </p:spPr>
        <p:txBody>
          <a:bodyPr/>
          <a:lstStyle/>
          <a:p>
            <a:endParaRPr lang="en-US" dirty="0">
              <a:solidFill>
                <a:srgbClr val="464547"/>
              </a:solidFill>
            </a:endParaRPr>
          </a:p>
        </p:txBody>
      </p:sp>
      <p:sp>
        <p:nvSpPr>
          <p:cNvPr id="29" name="Rectangle 28"/>
          <p:cNvSpPr/>
          <p:nvPr userDrawn="1"/>
        </p:nvSpPr>
        <p:spPr>
          <a:xfrm>
            <a:off x="895572" y="3460394"/>
            <a:ext cx="9065364" cy="5814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30" name="Text Placeholder 2"/>
          <p:cNvSpPr>
            <a:spLocks noGrp="1"/>
          </p:cNvSpPr>
          <p:nvPr>
            <p:ph type="body" sz="quarter" idx="22" hasCustomPrompt="1"/>
          </p:nvPr>
        </p:nvSpPr>
        <p:spPr>
          <a:xfrm>
            <a:off x="1204567" y="3564589"/>
            <a:ext cx="6362700" cy="373062"/>
          </a:xfrm>
        </p:spPr>
        <p:txBody>
          <a:bodyPr>
            <a:noAutofit/>
          </a:bodyPr>
          <a:lstStyle>
            <a:lvl1pPr marL="0" indent="0">
              <a:buNone/>
              <a:defRPr sz="2000" b="1" baseline="0">
                <a:solidFill>
                  <a:schemeClr val="tx1"/>
                </a:solidFill>
              </a:defRPr>
            </a:lvl1pPr>
          </a:lstStyle>
          <a:p>
            <a:pPr lvl="0"/>
            <a:r>
              <a:rPr lang="en-GB" dirty="0"/>
              <a:t>Text </a:t>
            </a:r>
          </a:p>
        </p:txBody>
      </p:sp>
      <p:pic>
        <p:nvPicPr>
          <p:cNvPr id="32" name="Picture 3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99432" y="3571396"/>
            <a:ext cx="388711" cy="353050"/>
          </a:xfrm>
          <a:prstGeom prst="rect">
            <a:avLst/>
          </a:prstGeom>
        </p:spPr>
      </p:pic>
    </p:spTree>
    <p:extLst>
      <p:ext uri="{BB962C8B-B14F-4D97-AF65-F5344CB8AC3E}">
        <p14:creationId xmlns:p14="http://schemas.microsoft.com/office/powerpoint/2010/main" val="31493932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4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4" name="Text Placeholder 3"/>
          <p:cNvSpPr>
            <a:spLocks noGrp="1"/>
          </p:cNvSpPr>
          <p:nvPr>
            <p:ph type="body" sz="quarter" idx="28" hasCustomPrompt="1"/>
          </p:nvPr>
        </p:nvSpPr>
        <p:spPr>
          <a:xfrm>
            <a:off x="580889" y="1688636"/>
            <a:ext cx="1060451" cy="1458912"/>
          </a:xfrm>
        </p:spPr>
        <p:txBody>
          <a:bodyPr>
            <a:normAutofit/>
          </a:bodyPr>
          <a:lstStyle>
            <a:lvl1pPr marL="0" indent="0">
              <a:buNone/>
              <a:defRPr sz="6000">
                <a:solidFill>
                  <a:schemeClr val="tx1"/>
                </a:solidFill>
              </a:defRPr>
            </a:lvl1pPr>
          </a:lstStyle>
          <a:p>
            <a:pPr lvl="0"/>
            <a:r>
              <a:rPr lang="en-GB" dirty="0"/>
              <a:t>1</a:t>
            </a:r>
          </a:p>
        </p:txBody>
      </p:sp>
      <p:sp>
        <p:nvSpPr>
          <p:cNvPr id="38" name="Text Placeholder 3"/>
          <p:cNvSpPr>
            <a:spLocks noGrp="1"/>
          </p:cNvSpPr>
          <p:nvPr>
            <p:ph type="body" sz="quarter" idx="29" hasCustomPrompt="1"/>
          </p:nvPr>
        </p:nvSpPr>
        <p:spPr>
          <a:xfrm>
            <a:off x="6351765" y="1688636"/>
            <a:ext cx="1060451" cy="1458912"/>
          </a:xfrm>
        </p:spPr>
        <p:txBody>
          <a:bodyPr>
            <a:normAutofit/>
          </a:bodyPr>
          <a:lstStyle>
            <a:lvl1pPr marL="0" indent="0">
              <a:buNone/>
              <a:defRPr sz="6000">
                <a:solidFill>
                  <a:schemeClr val="tx1"/>
                </a:solidFill>
              </a:defRPr>
            </a:lvl1pPr>
          </a:lstStyle>
          <a:p>
            <a:pPr lvl="0"/>
            <a:r>
              <a:rPr lang="en-GB" dirty="0"/>
              <a:t>2</a:t>
            </a:r>
          </a:p>
        </p:txBody>
      </p:sp>
      <p:sp>
        <p:nvSpPr>
          <p:cNvPr id="39" name="Text Placeholder 3"/>
          <p:cNvSpPr>
            <a:spLocks noGrp="1"/>
          </p:cNvSpPr>
          <p:nvPr>
            <p:ph type="body" sz="quarter" idx="30" hasCustomPrompt="1"/>
          </p:nvPr>
        </p:nvSpPr>
        <p:spPr>
          <a:xfrm>
            <a:off x="580889" y="4206704"/>
            <a:ext cx="1060451" cy="1458912"/>
          </a:xfrm>
        </p:spPr>
        <p:txBody>
          <a:bodyPr>
            <a:normAutofit/>
          </a:bodyPr>
          <a:lstStyle>
            <a:lvl1pPr marL="0" indent="0">
              <a:buNone/>
              <a:defRPr sz="6000">
                <a:solidFill>
                  <a:schemeClr val="tx1"/>
                </a:solidFill>
              </a:defRPr>
            </a:lvl1pPr>
          </a:lstStyle>
          <a:p>
            <a:pPr lvl="0"/>
            <a:r>
              <a:rPr lang="en-GB" dirty="0"/>
              <a:t>3</a:t>
            </a:r>
          </a:p>
        </p:txBody>
      </p:sp>
      <p:sp>
        <p:nvSpPr>
          <p:cNvPr id="40" name="Text Placeholder 3"/>
          <p:cNvSpPr>
            <a:spLocks noGrp="1"/>
          </p:cNvSpPr>
          <p:nvPr>
            <p:ph type="body" sz="quarter" idx="31" hasCustomPrompt="1"/>
          </p:nvPr>
        </p:nvSpPr>
        <p:spPr>
          <a:xfrm>
            <a:off x="6351765" y="4206704"/>
            <a:ext cx="1060451" cy="1458912"/>
          </a:xfrm>
        </p:spPr>
        <p:txBody>
          <a:bodyPr>
            <a:normAutofit/>
          </a:bodyPr>
          <a:lstStyle>
            <a:lvl1pPr marL="0" indent="0">
              <a:buNone/>
              <a:defRPr sz="6000">
                <a:solidFill>
                  <a:schemeClr val="tx1"/>
                </a:solidFill>
              </a:defRPr>
            </a:lvl1pPr>
          </a:lstStyle>
          <a:p>
            <a:pPr lvl="0"/>
            <a:r>
              <a:rPr lang="en-GB" dirty="0"/>
              <a:t>4</a:t>
            </a:r>
          </a:p>
        </p:txBody>
      </p:sp>
      <p:sp>
        <p:nvSpPr>
          <p:cNvPr id="36" name="Text Placeholder 2"/>
          <p:cNvSpPr>
            <a:spLocks noGrp="1"/>
          </p:cNvSpPr>
          <p:nvPr>
            <p:ph type="body" idx="1"/>
          </p:nvPr>
        </p:nvSpPr>
        <p:spPr>
          <a:xfrm>
            <a:off x="1386541" y="1658602"/>
            <a:ext cx="4411419" cy="639762"/>
          </a:xfrm>
        </p:spPr>
        <p:txBody>
          <a:bodyPr anchor="b">
            <a:normAutofit/>
          </a:bodyPr>
          <a:lstStyle>
            <a:lvl1pPr marL="0" indent="0">
              <a:buNone/>
              <a:defRPr sz="20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7" name="Content Placeholder 3"/>
          <p:cNvSpPr>
            <a:spLocks noGrp="1"/>
          </p:cNvSpPr>
          <p:nvPr>
            <p:ph sz="half" idx="2"/>
          </p:nvPr>
        </p:nvSpPr>
        <p:spPr>
          <a:xfrm>
            <a:off x="1386541" y="2374564"/>
            <a:ext cx="4411419" cy="1279296"/>
          </a:xfrm>
        </p:spPr>
        <p:txBody>
          <a:bodyPr>
            <a:normAutofit/>
          </a:bodyPr>
          <a:lstStyle>
            <a:lvl1pPr marL="0" indent="0">
              <a:buNone/>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1" name="Text Placeholder 2"/>
          <p:cNvSpPr>
            <a:spLocks noGrp="1"/>
          </p:cNvSpPr>
          <p:nvPr>
            <p:ph type="body" idx="32"/>
          </p:nvPr>
        </p:nvSpPr>
        <p:spPr>
          <a:xfrm>
            <a:off x="7177665" y="1658602"/>
            <a:ext cx="4411419" cy="639762"/>
          </a:xfrm>
        </p:spPr>
        <p:txBody>
          <a:bodyPr anchor="b">
            <a:normAutofit/>
          </a:bodyPr>
          <a:lstStyle>
            <a:lvl1pPr marL="0" indent="0">
              <a:buNone/>
              <a:defRPr sz="20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2" name="Content Placeholder 3"/>
          <p:cNvSpPr>
            <a:spLocks noGrp="1"/>
          </p:cNvSpPr>
          <p:nvPr>
            <p:ph sz="half" idx="33"/>
          </p:nvPr>
        </p:nvSpPr>
        <p:spPr>
          <a:xfrm>
            <a:off x="7177665" y="2374564"/>
            <a:ext cx="4411419" cy="1279296"/>
          </a:xfrm>
        </p:spPr>
        <p:txBody>
          <a:bodyPr>
            <a:normAutofit/>
          </a:bodyPr>
          <a:lstStyle>
            <a:lvl1pPr marL="0" indent="0">
              <a:buNone/>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5" name="Text Placeholder 2"/>
          <p:cNvSpPr>
            <a:spLocks noGrp="1"/>
          </p:cNvSpPr>
          <p:nvPr>
            <p:ph type="body" idx="34"/>
          </p:nvPr>
        </p:nvSpPr>
        <p:spPr>
          <a:xfrm>
            <a:off x="1386541" y="4122038"/>
            <a:ext cx="4411419" cy="639762"/>
          </a:xfrm>
        </p:spPr>
        <p:txBody>
          <a:bodyPr anchor="b">
            <a:normAutofit/>
          </a:bodyPr>
          <a:lstStyle>
            <a:lvl1pPr marL="0" indent="0">
              <a:buNone/>
              <a:defRPr sz="20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6" name="Content Placeholder 3"/>
          <p:cNvSpPr>
            <a:spLocks noGrp="1"/>
          </p:cNvSpPr>
          <p:nvPr>
            <p:ph sz="half" idx="35"/>
          </p:nvPr>
        </p:nvSpPr>
        <p:spPr>
          <a:xfrm>
            <a:off x="1386541" y="4761800"/>
            <a:ext cx="4411419" cy="1279296"/>
          </a:xfrm>
        </p:spPr>
        <p:txBody>
          <a:bodyPr>
            <a:normAutofit/>
          </a:bodyPr>
          <a:lstStyle>
            <a:lvl1pPr marL="0" indent="0">
              <a:buNone/>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7" name="Text Placeholder 2"/>
          <p:cNvSpPr>
            <a:spLocks noGrp="1"/>
          </p:cNvSpPr>
          <p:nvPr>
            <p:ph type="body" idx="36"/>
          </p:nvPr>
        </p:nvSpPr>
        <p:spPr>
          <a:xfrm>
            <a:off x="7175185" y="4122038"/>
            <a:ext cx="4411419" cy="639762"/>
          </a:xfrm>
        </p:spPr>
        <p:txBody>
          <a:bodyPr anchor="b">
            <a:normAutofit/>
          </a:bodyPr>
          <a:lstStyle>
            <a:lvl1pPr marL="0" indent="0">
              <a:buNone/>
              <a:defRPr sz="20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8" name="Content Placeholder 3"/>
          <p:cNvSpPr>
            <a:spLocks noGrp="1"/>
          </p:cNvSpPr>
          <p:nvPr>
            <p:ph sz="half" idx="37"/>
          </p:nvPr>
        </p:nvSpPr>
        <p:spPr>
          <a:xfrm>
            <a:off x="7175185" y="4761800"/>
            <a:ext cx="4411419" cy="1279296"/>
          </a:xfrm>
        </p:spPr>
        <p:txBody>
          <a:bodyPr>
            <a:normAutofit/>
          </a:bodyPr>
          <a:lstStyle>
            <a:lvl1pPr marL="0" indent="0">
              <a:buNone/>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pic>
        <p:nvPicPr>
          <p:cNvPr id="49" name="Picture 4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2" name="Footer Placeholder 1"/>
          <p:cNvSpPr>
            <a:spLocks noGrp="1"/>
          </p:cNvSpPr>
          <p:nvPr>
            <p:ph type="ftr" sz="quarter" idx="38"/>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335424799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68" t="11278" r="1914" b="6247"/>
          <a:stretch/>
        </p:blipFill>
        <p:spPr>
          <a:xfrm>
            <a:off x="-57150" y="-19050"/>
            <a:ext cx="12334875" cy="6915150"/>
          </a:xfrm>
          <a:prstGeom prst="rect">
            <a:avLst/>
          </a:prstGeom>
        </p:spPr>
      </p:pic>
      <p:pic>
        <p:nvPicPr>
          <p:cNvPr id="7" name="Picture 6"/>
          <p:cNvPicPr>
            <a:picLocks noChangeAspect="1"/>
          </p:cNvPicPr>
          <p:nvPr userDrawn="1"/>
        </p:nvPicPr>
        <p:blipFill>
          <a:blip r:embed="rId3" cstate="print">
            <a:alphaModFix amt="90000"/>
            <a:extLst>
              <a:ext uri="{28A0092B-C50C-407E-A947-70E740481C1C}">
                <a14:useLocalDpi xmlns:a14="http://schemas.microsoft.com/office/drawing/2010/main" val="0"/>
              </a:ext>
            </a:extLst>
          </a:blip>
          <a:stretch>
            <a:fillRect/>
          </a:stretch>
        </p:blipFill>
        <p:spPr>
          <a:xfrm>
            <a:off x="5020056" y="-16706"/>
            <a:ext cx="7257669" cy="6944389"/>
          </a:xfrm>
          <a:prstGeom prst="rect">
            <a:avLst/>
          </a:prstGeom>
        </p:spPr>
      </p:pic>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452192" y="5112700"/>
            <a:ext cx="4911365" cy="1378206"/>
          </a:xfrm>
          <a:prstGeom prst="rect">
            <a:avLst/>
          </a:prstGeom>
        </p:spPr>
      </p:pic>
      <p:sp>
        <p:nvSpPr>
          <p:cNvPr id="15" name="TextBox 14"/>
          <p:cNvSpPr txBox="1"/>
          <p:nvPr userDrawn="1"/>
        </p:nvSpPr>
        <p:spPr>
          <a:xfrm>
            <a:off x="7768585" y="4443185"/>
            <a:ext cx="3531695" cy="523220"/>
          </a:xfrm>
          <a:prstGeom prst="rect">
            <a:avLst/>
          </a:prstGeom>
          <a:noFill/>
        </p:spPr>
        <p:txBody>
          <a:bodyPr wrap="square" rtlCol="0">
            <a:spAutoFit/>
          </a:bodyPr>
          <a:lstStyle/>
          <a:p>
            <a:r>
              <a:rPr lang="en-GB" sz="2800" b="1" dirty="0">
                <a:solidFill>
                  <a:srgbClr val="464547"/>
                </a:solidFill>
              </a:rPr>
              <a:t>Thank you! </a:t>
            </a:r>
          </a:p>
        </p:txBody>
      </p:sp>
      <p:sp>
        <p:nvSpPr>
          <p:cNvPr id="10" name="Footer Placeholder 4"/>
          <p:cNvSpPr txBox="1">
            <a:spLocks/>
          </p:cNvSpPr>
          <p:nvPr userDrawn="1"/>
        </p:nvSpPr>
        <p:spPr>
          <a:xfrm>
            <a:off x="7836759" y="608723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400" dirty="0">
                <a:solidFill>
                  <a:srgbClr val="FFFFFF"/>
                </a:solidFill>
              </a:rPr>
              <a:t>www.farmafrica.org</a:t>
            </a:r>
            <a:r>
              <a:rPr lang="en-US" dirty="0">
                <a:solidFill>
                  <a:srgbClr val="FFFFFF"/>
                </a:solidFill>
              </a:rPr>
              <a:t>	</a:t>
            </a:r>
          </a:p>
        </p:txBody>
      </p:sp>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745519" y="6174319"/>
            <a:ext cx="1181608" cy="220148"/>
          </a:xfrm>
          <a:prstGeom prst="rect">
            <a:avLst/>
          </a:prstGeom>
        </p:spPr>
      </p:pic>
      <p:sp>
        <p:nvSpPr>
          <p:cNvPr id="9" name="Rectangle 8"/>
          <p:cNvSpPr/>
          <p:nvPr userDrawn="1"/>
        </p:nvSpPr>
        <p:spPr>
          <a:xfrm>
            <a:off x="7836759" y="6455930"/>
            <a:ext cx="2948243" cy="246221"/>
          </a:xfrm>
          <a:prstGeom prst="rect">
            <a:avLst/>
          </a:prstGeom>
        </p:spPr>
        <p:txBody>
          <a:bodyPr wrap="none">
            <a:spAutoFit/>
          </a:bodyPr>
          <a:lstStyle/>
          <a:p>
            <a:r>
              <a:rPr lang="en-US" sz="1000" dirty="0">
                <a:solidFill>
                  <a:srgbClr val="FFFFFF"/>
                </a:solidFill>
              </a:rPr>
              <a:t>Registered charity no 326901 (England &amp; Wales)</a:t>
            </a:r>
          </a:p>
        </p:txBody>
      </p:sp>
      <p:pic>
        <p:nvPicPr>
          <p:cNvPr id="11" name="Picture 1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5604" y="-20943"/>
            <a:ext cx="1546932" cy="2580811"/>
          </a:xfrm>
          <a:prstGeom prst="rect">
            <a:avLst/>
          </a:prstGeom>
        </p:spPr>
      </p:pic>
      <p:sp>
        <p:nvSpPr>
          <p:cNvPr id="2" name="Footer Placeholder 1"/>
          <p:cNvSpPr>
            <a:spLocks noGrp="1"/>
          </p:cNvSpPr>
          <p:nvPr>
            <p:ph type="ftr" sz="quarter" idx="10"/>
          </p:nvPr>
        </p:nvSpPr>
        <p:spPr>
          <a:xfrm>
            <a:off x="4038600" y="6356350"/>
            <a:ext cx="4114800" cy="365125"/>
          </a:xfrm>
          <a:prstGeom prst="rect">
            <a:avLst/>
          </a:prstGeom>
        </p:spPr>
        <p:txBody>
          <a:bodyPr/>
          <a:lstStyle/>
          <a:p>
            <a:endParaRPr lang="en-US" dirty="0">
              <a:solidFill>
                <a:srgbClr val="464547"/>
              </a:solidFill>
            </a:endParaRPr>
          </a:p>
        </p:txBody>
      </p:sp>
    </p:spTree>
    <p:extLst>
      <p:ext uri="{BB962C8B-B14F-4D97-AF65-F5344CB8AC3E}">
        <p14:creationId xmlns:p14="http://schemas.microsoft.com/office/powerpoint/2010/main" val="637982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18238" t="9706" r="110" b="21401"/>
          <a:stretch/>
        </p:blipFill>
        <p:spPr>
          <a:xfrm>
            <a:off x="3" y="-25875"/>
            <a:ext cx="12237996" cy="6883875"/>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a:stretch/>
        </p:blipFill>
        <p:spPr>
          <a:xfrm>
            <a:off x="4684426" y="-25879"/>
            <a:ext cx="7570047" cy="6898222"/>
          </a:xfrm>
          <a:prstGeom prst="rect">
            <a:avLst/>
          </a:prstGeom>
        </p:spPr>
      </p:pic>
      <p:sp>
        <p:nvSpPr>
          <p:cNvPr id="2" name="Title 1"/>
          <p:cNvSpPr>
            <a:spLocks noGrp="1"/>
          </p:cNvSpPr>
          <p:nvPr>
            <p:ph type="ctrTitle" hasCustomPrompt="1"/>
          </p:nvPr>
        </p:nvSpPr>
        <p:spPr>
          <a:xfrm>
            <a:off x="7834395" y="4087201"/>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43108" y="5568725"/>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6471"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9426951"/>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4_Title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8000" t="9341" r="40" b="15200"/>
          <a:stretch/>
        </p:blipFill>
        <p:spPr>
          <a:xfrm>
            <a:off x="-12700" y="-25401"/>
            <a:ext cx="12261850" cy="6877051"/>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a:stretch/>
        </p:blipFill>
        <p:spPr>
          <a:xfrm>
            <a:off x="4684426" y="-25879"/>
            <a:ext cx="7570047" cy="6898222"/>
          </a:xfrm>
          <a:prstGeom prst="rect">
            <a:avLst/>
          </a:prstGeom>
        </p:spPr>
      </p:pic>
      <p:sp>
        <p:nvSpPr>
          <p:cNvPr id="2" name="Title 1"/>
          <p:cNvSpPr>
            <a:spLocks noGrp="1"/>
          </p:cNvSpPr>
          <p:nvPr>
            <p:ph type="ctrTitle" hasCustomPrompt="1"/>
          </p:nvPr>
        </p:nvSpPr>
        <p:spPr>
          <a:xfrm>
            <a:off x="7834395" y="4087201"/>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43108" y="5568725"/>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6471"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848000284"/>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1_Title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52" t="14974" r="52" b="256"/>
          <a:stretch/>
        </p:blipFill>
        <p:spPr>
          <a:xfrm>
            <a:off x="0" y="-23854"/>
            <a:ext cx="12211086" cy="6909684"/>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a:stretch/>
        </p:blipFill>
        <p:spPr>
          <a:xfrm flipH="1">
            <a:off x="-1" y="-25879"/>
            <a:ext cx="7570047" cy="6924101"/>
          </a:xfrm>
          <a:prstGeom prst="rect">
            <a:avLst/>
          </a:prstGeom>
        </p:spPr>
      </p:pic>
      <p:sp>
        <p:nvSpPr>
          <p:cNvPr id="2" name="Title 1"/>
          <p:cNvSpPr>
            <a:spLocks noGrp="1"/>
          </p:cNvSpPr>
          <p:nvPr>
            <p:ph type="ctrTitle" hasCustomPrompt="1"/>
          </p:nvPr>
        </p:nvSpPr>
        <p:spPr>
          <a:xfrm>
            <a:off x="569958"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640" y="5343269"/>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flipH="1">
            <a:off x="9415414"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616106169"/>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2_Title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4588" t="16500" r="6339" b="7761"/>
          <a:stretch/>
        </p:blipFill>
        <p:spPr>
          <a:xfrm>
            <a:off x="1" y="-25399"/>
            <a:ext cx="12179300" cy="6902450"/>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a:stretch/>
        </p:blipFill>
        <p:spPr>
          <a:xfrm flipH="1">
            <a:off x="-1" y="-25879"/>
            <a:ext cx="7570047" cy="6924101"/>
          </a:xfrm>
          <a:prstGeom prst="rect">
            <a:avLst/>
          </a:prstGeom>
        </p:spPr>
      </p:pic>
      <p:sp>
        <p:nvSpPr>
          <p:cNvPr id="2" name="Title 1"/>
          <p:cNvSpPr>
            <a:spLocks noGrp="1"/>
          </p:cNvSpPr>
          <p:nvPr>
            <p:ph type="ctrTitle" hasCustomPrompt="1"/>
          </p:nvPr>
        </p:nvSpPr>
        <p:spPr>
          <a:xfrm>
            <a:off x="569958"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640" y="5343269"/>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flipH="1">
            <a:off x="9415414"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3924530246"/>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3_Title Slide">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9227" t="29394" r="8731" b="816"/>
          <a:stretch/>
        </p:blipFill>
        <p:spPr>
          <a:xfrm>
            <a:off x="0" y="-25400"/>
            <a:ext cx="12185650" cy="6908800"/>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r="4278"/>
          <a:stretch/>
        </p:blipFill>
        <p:spPr>
          <a:xfrm>
            <a:off x="4944112" y="-25879"/>
            <a:ext cx="7246196" cy="6924101"/>
          </a:xfrm>
          <a:prstGeom prst="rect">
            <a:avLst/>
          </a:prstGeom>
        </p:spPr>
      </p:pic>
      <p:sp>
        <p:nvSpPr>
          <p:cNvPr id="2" name="Title 1"/>
          <p:cNvSpPr>
            <a:spLocks noGrp="1"/>
          </p:cNvSpPr>
          <p:nvPr>
            <p:ph type="ctrTitle" hasCustomPrompt="1"/>
          </p:nvPr>
        </p:nvSpPr>
        <p:spPr>
          <a:xfrm>
            <a:off x="7625299"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50981" y="5343269"/>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48"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672699755"/>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5_Title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2597" r="967" b="18814"/>
          <a:stretch/>
        </p:blipFill>
        <p:spPr>
          <a:xfrm>
            <a:off x="-25400" y="-25879"/>
            <a:ext cx="12223750" cy="6877529"/>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r="4278"/>
          <a:stretch/>
        </p:blipFill>
        <p:spPr>
          <a:xfrm>
            <a:off x="4944112" y="-25879"/>
            <a:ext cx="7246196" cy="6924101"/>
          </a:xfrm>
          <a:prstGeom prst="rect">
            <a:avLst/>
          </a:prstGeom>
        </p:spPr>
      </p:pic>
      <p:sp>
        <p:nvSpPr>
          <p:cNvPr id="2" name="Title 1"/>
          <p:cNvSpPr>
            <a:spLocks noGrp="1"/>
          </p:cNvSpPr>
          <p:nvPr>
            <p:ph type="ctrTitle" hasCustomPrompt="1"/>
          </p:nvPr>
        </p:nvSpPr>
        <p:spPr>
          <a:xfrm>
            <a:off x="7625299"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50981" y="5343269"/>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48"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2367412693"/>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troductory page">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3" name="Group 2"/>
          <p:cNvGrpSpPr/>
          <p:nvPr userDrawn="1"/>
        </p:nvGrpSpPr>
        <p:grpSpPr>
          <a:xfrm>
            <a:off x="9032041" y="6343952"/>
            <a:ext cx="928895" cy="310670"/>
            <a:chOff x="6015747" y="6382235"/>
            <a:chExt cx="928894" cy="310670"/>
          </a:xfrm>
        </p:grpSpPr>
        <p:pic>
          <p:nvPicPr>
            <p:cNvPr id="4" name="Picture 3"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5" name="Picture 4"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6" name="Picture 5"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pic>
        <p:nvPicPr>
          <p:cNvPr id="8" name="Picture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cxnSp>
        <p:nvCxnSpPr>
          <p:cNvPr id="10" name="Straight Connector 9"/>
          <p:cNvCxnSpPr/>
          <p:nvPr userDrawn="1"/>
        </p:nvCxnSpPr>
        <p:spPr>
          <a:xfrm>
            <a:off x="537083" y="1697714"/>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12" name="TextBox 11"/>
          <p:cNvSpPr txBox="1"/>
          <p:nvPr userDrawn="1"/>
        </p:nvSpPr>
        <p:spPr>
          <a:xfrm>
            <a:off x="429745" y="275690"/>
            <a:ext cx="6262783" cy="1323439"/>
          </a:xfrm>
          <a:prstGeom prst="rect">
            <a:avLst/>
          </a:prstGeom>
          <a:noFill/>
        </p:spPr>
        <p:txBody>
          <a:bodyPr wrap="square" rtlCol="0">
            <a:spAutoFit/>
          </a:bodyPr>
          <a:lstStyle/>
          <a:p>
            <a:r>
              <a:rPr lang="en-US" sz="4000" b="1" dirty="0">
                <a:solidFill>
                  <a:srgbClr val="464547"/>
                </a:solidFill>
              </a:rPr>
              <a:t>AGRICULTURE IS THE </a:t>
            </a:r>
            <a:br>
              <a:rPr lang="en-US" sz="4000" b="1" dirty="0">
                <a:solidFill>
                  <a:srgbClr val="464547"/>
                </a:solidFill>
              </a:rPr>
            </a:br>
            <a:r>
              <a:rPr lang="en-US" sz="4000" b="1" dirty="0">
                <a:solidFill>
                  <a:srgbClr val="464547"/>
                </a:solidFill>
              </a:rPr>
              <a:t>BACKBONE OF AFRICA.</a:t>
            </a:r>
            <a:endParaRPr lang="en-US" dirty="0">
              <a:solidFill>
                <a:srgbClr val="464547"/>
              </a:solidFill>
            </a:endParaRPr>
          </a:p>
        </p:txBody>
      </p:sp>
      <p:pic>
        <p:nvPicPr>
          <p:cNvPr id="15" name="Picture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471579" y="4171156"/>
            <a:ext cx="720000" cy="720000"/>
          </a:xfrm>
          <a:prstGeom prst="rect">
            <a:avLst/>
          </a:prstGeom>
        </p:spPr>
      </p:pic>
      <p:pic>
        <p:nvPicPr>
          <p:cNvPr id="16" name="Picture 15"/>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471579" y="2028842"/>
            <a:ext cx="720000" cy="720000"/>
          </a:xfrm>
          <a:prstGeom prst="rect">
            <a:avLst/>
          </a:prstGeom>
        </p:spPr>
      </p:pic>
      <p:pic>
        <p:nvPicPr>
          <p:cNvPr id="17" name="Picture 1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71579" y="3097842"/>
            <a:ext cx="720000" cy="720000"/>
          </a:xfrm>
          <a:prstGeom prst="rect">
            <a:avLst/>
          </a:prstGeom>
        </p:spPr>
      </p:pic>
      <p:cxnSp>
        <p:nvCxnSpPr>
          <p:cNvPr id="22" name="Straight Connector 21"/>
          <p:cNvCxnSpPr/>
          <p:nvPr userDrawn="1"/>
        </p:nvCxnSpPr>
        <p:spPr>
          <a:xfrm>
            <a:off x="6192976" y="1944602"/>
            <a:ext cx="0" cy="3631816"/>
          </a:xfrm>
          <a:prstGeom prst="line">
            <a:avLst/>
          </a:prstGeom>
          <a:ln>
            <a:solidFill>
              <a:schemeClr val="tx1"/>
            </a:solidFill>
            <a:prstDash val="solid"/>
          </a:ln>
        </p:spPr>
        <p:style>
          <a:lnRef idx="1">
            <a:schemeClr val="dk1"/>
          </a:lnRef>
          <a:fillRef idx="0">
            <a:schemeClr val="dk1"/>
          </a:fillRef>
          <a:effectRef idx="0">
            <a:schemeClr val="dk1"/>
          </a:effectRef>
          <a:fontRef idx="minor">
            <a:schemeClr val="tx1"/>
          </a:fontRef>
        </p:style>
      </p:cxnSp>
      <p:sp>
        <p:nvSpPr>
          <p:cNvPr id="23" name="Content Placeholder 2"/>
          <p:cNvSpPr>
            <a:spLocks noGrp="1"/>
          </p:cNvSpPr>
          <p:nvPr>
            <p:ph idx="1" hasCustomPrompt="1"/>
          </p:nvPr>
        </p:nvSpPr>
        <p:spPr>
          <a:xfrm>
            <a:off x="537083" y="1944602"/>
            <a:ext cx="5377287" cy="4006361"/>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400"/>
            </a:lvl1pPr>
            <a:lvl2pPr>
              <a:defRPr sz="2200"/>
            </a:lvl2pPr>
            <a:lvl3pPr>
              <a:defRPr sz="2000"/>
            </a:lvl3pPr>
            <a:lvl4pPr>
              <a:defRPr sz="1800"/>
            </a:lvl4pPr>
            <a:lvl5pPr>
              <a:defRPr sz="1600"/>
            </a:lvl5pPr>
          </a:lstStyle>
          <a:p>
            <a:pPr lvl="0"/>
            <a:r>
              <a:rPr lang="en-US" sz="2800" b="0" i="0" kern="1200" dirty="0">
                <a:solidFill>
                  <a:schemeClr val="tx1"/>
                </a:solidFill>
                <a:effectLst/>
                <a:latin typeface="+mn-lt"/>
                <a:ea typeface="+mn-ea"/>
                <a:cs typeface="+mn-cs"/>
              </a:rPr>
              <a:t>We are a leading NGO </a:t>
            </a:r>
            <a:r>
              <a:rPr lang="en-US" sz="2800" b="0" i="0" kern="1200" dirty="0" err="1">
                <a:solidFill>
                  <a:schemeClr val="tx1"/>
                </a:solidFill>
                <a:effectLst/>
                <a:latin typeface="+mn-lt"/>
                <a:ea typeface="+mn-ea"/>
                <a:cs typeface="+mn-cs"/>
              </a:rPr>
              <a:t>specialising</a:t>
            </a:r>
            <a:r>
              <a:rPr lang="en-US" sz="2800" b="0" i="0" kern="1200" dirty="0">
                <a:solidFill>
                  <a:schemeClr val="tx1"/>
                </a:solidFill>
                <a:effectLst/>
                <a:latin typeface="+mn-lt"/>
                <a:ea typeface="+mn-ea"/>
                <a:cs typeface="+mn-cs"/>
              </a:rPr>
              <a:t> in growing agriculture, protecting the environment and developing businesses in rural Africa. </a:t>
            </a:r>
            <a:br>
              <a:rPr lang="en-US" sz="2800" b="0" i="0" kern="1200" dirty="0">
                <a:solidFill>
                  <a:schemeClr val="tx1"/>
                </a:solidFill>
                <a:effectLst/>
                <a:latin typeface="+mn-lt"/>
                <a:ea typeface="+mn-ea"/>
                <a:cs typeface="+mn-cs"/>
              </a:rPr>
            </a:br>
            <a:r>
              <a:rPr lang="en-US" sz="2800" b="0" i="0" kern="1200" dirty="0">
                <a:solidFill>
                  <a:schemeClr val="tx1"/>
                </a:solidFill>
                <a:effectLst/>
                <a:latin typeface="+mn-lt"/>
                <a:ea typeface="+mn-ea"/>
                <a:cs typeface="+mn-cs"/>
              </a:rPr>
              <a:t>We help farmers grow more,</a:t>
            </a:r>
            <a:r>
              <a:rPr lang="en-US" sz="2800" b="0" i="0" kern="1200" baseline="0" dirty="0">
                <a:solidFill>
                  <a:schemeClr val="tx1"/>
                </a:solidFill>
                <a:effectLst/>
                <a:latin typeface="+mn-lt"/>
                <a:ea typeface="+mn-ea"/>
                <a:cs typeface="+mn-cs"/>
              </a:rPr>
              <a:t> </a:t>
            </a:r>
            <a:br>
              <a:rPr lang="en-US" sz="2800" b="0" i="0" kern="1200" baseline="0" dirty="0">
                <a:solidFill>
                  <a:schemeClr val="tx1"/>
                </a:solidFill>
                <a:effectLst/>
                <a:latin typeface="+mn-lt"/>
                <a:ea typeface="+mn-ea"/>
                <a:cs typeface="+mn-cs"/>
              </a:rPr>
            </a:br>
            <a:r>
              <a:rPr lang="en-US" sz="2800" b="0" i="0" kern="1200" dirty="0">
                <a:solidFill>
                  <a:schemeClr val="tx1"/>
                </a:solidFill>
                <a:effectLst/>
                <a:latin typeface="+mn-lt"/>
                <a:ea typeface="+mn-ea"/>
                <a:cs typeface="+mn-cs"/>
              </a:rPr>
              <a:t>sell more and sell for more, </a:t>
            </a:r>
            <a:br>
              <a:rPr lang="en-US" sz="2800" b="0" i="0" kern="1200" dirty="0">
                <a:solidFill>
                  <a:schemeClr val="tx1"/>
                </a:solidFill>
                <a:effectLst/>
                <a:latin typeface="+mn-lt"/>
                <a:ea typeface="+mn-ea"/>
                <a:cs typeface="+mn-cs"/>
              </a:rPr>
            </a:br>
            <a:r>
              <a:rPr lang="en-US" sz="2800" b="0" i="0" kern="1200" dirty="0">
                <a:solidFill>
                  <a:schemeClr val="tx1"/>
                </a:solidFill>
                <a:effectLst/>
                <a:latin typeface="+mn-lt"/>
                <a:ea typeface="+mn-ea"/>
                <a:cs typeface="+mn-cs"/>
              </a:rPr>
              <a:t>while protecting the environment for years to come.</a:t>
            </a:r>
            <a:endParaRPr lang="en-US" dirty="0"/>
          </a:p>
        </p:txBody>
      </p:sp>
      <p:sp>
        <p:nvSpPr>
          <p:cNvPr id="25" name="Content Placeholder 2"/>
          <p:cNvSpPr>
            <a:spLocks noGrp="1"/>
          </p:cNvSpPr>
          <p:nvPr>
            <p:ph idx="10" hasCustomPrompt="1"/>
          </p:nvPr>
        </p:nvSpPr>
        <p:spPr>
          <a:xfrm>
            <a:off x="7549441" y="3096716"/>
            <a:ext cx="3586537" cy="1007084"/>
          </a:xfrm>
        </p:spPr>
        <p:txBody>
          <a:bodyPr lIns="0"/>
          <a:lstStyle>
            <a:lvl1pPr marL="0" marR="0" indent="0" algn="l" defTabSz="457167" rtl="0" eaLnBrk="1" fontAlgn="auto" latinLnBrk="0" hangingPunct="1">
              <a:lnSpc>
                <a:spcPct val="100000"/>
              </a:lnSpc>
              <a:spcBef>
                <a:spcPct val="20000"/>
              </a:spcBef>
              <a:spcAft>
                <a:spcPts val="0"/>
              </a:spcAft>
              <a:buClrTx/>
              <a:buSzTx/>
              <a:buFont typeface="Arial"/>
              <a:buNone/>
              <a:tabLst/>
              <a:defRPr sz="1600"/>
            </a:lvl1pPr>
            <a:lvl2pPr>
              <a:defRPr sz="2200"/>
            </a:lvl2pPr>
            <a:lvl3pPr>
              <a:defRPr sz="2000"/>
            </a:lvl3pPr>
            <a:lvl4pPr>
              <a:defRPr sz="1800"/>
            </a:lvl4pPr>
            <a:lvl5pPr>
              <a:defRPr sz="1600"/>
            </a:lvl5pPr>
          </a:lstStyle>
          <a:p>
            <a:r>
              <a:rPr lang="en-US" sz="1800" b="1" kern="1200" dirty="0">
                <a:solidFill>
                  <a:schemeClr val="tx1"/>
                </a:solidFill>
                <a:effectLst/>
                <a:latin typeface="+mn-lt"/>
                <a:ea typeface="+mn-ea"/>
                <a:cs typeface="+mn-cs"/>
              </a:rPr>
              <a:t>ENVIRONMENT</a:t>
            </a:r>
            <a:r>
              <a:rPr lang="en-US" sz="1800" b="0" kern="1200" dirty="0">
                <a:solidFill>
                  <a:schemeClr val="tx1"/>
                </a:solidFill>
                <a:effectLst/>
                <a:latin typeface="+mn-lt"/>
                <a:ea typeface="+mn-ea"/>
                <a:cs typeface="+mn-cs"/>
              </a:rPr>
              <a:t/>
            </a:r>
            <a:br>
              <a:rPr lang="en-US" sz="1800" b="0"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Safeguarding the environment </a:t>
            </a:r>
            <a:br>
              <a:rPr lang="en-US" sz="1800"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for years to come.</a:t>
            </a:r>
          </a:p>
        </p:txBody>
      </p:sp>
      <p:sp>
        <p:nvSpPr>
          <p:cNvPr id="26" name="Content Placeholder 2"/>
          <p:cNvSpPr>
            <a:spLocks noGrp="1"/>
          </p:cNvSpPr>
          <p:nvPr>
            <p:ph idx="11" hasCustomPrompt="1"/>
          </p:nvPr>
        </p:nvSpPr>
        <p:spPr>
          <a:xfrm>
            <a:off x="7549440" y="2028842"/>
            <a:ext cx="3586537" cy="1007084"/>
          </a:xfrm>
        </p:spPr>
        <p:txBody>
          <a:bodyPr lIns="0">
            <a:normAutofit/>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1600"/>
            </a:lvl1pPr>
            <a:lvl2pPr>
              <a:defRPr sz="2200"/>
            </a:lvl2pPr>
            <a:lvl3pPr>
              <a:defRPr sz="2000"/>
            </a:lvl3pPr>
            <a:lvl4pPr>
              <a:defRPr sz="1800"/>
            </a:lvl4pPr>
            <a:lvl5pPr>
              <a:defRPr sz="1600"/>
            </a:lvl5pPr>
          </a:lstStyle>
          <a:p>
            <a:r>
              <a:rPr lang="en-US" sz="1800" b="1" kern="1200" dirty="0">
                <a:solidFill>
                  <a:schemeClr val="tx1"/>
                </a:solidFill>
                <a:effectLst/>
                <a:latin typeface="+mn-lt"/>
                <a:ea typeface="+mn-ea"/>
                <a:cs typeface="+mn-cs"/>
              </a:rPr>
              <a:t>AGRICULTURE</a:t>
            </a:r>
            <a:r>
              <a:rPr lang="en-US" sz="1800" b="0" kern="1200" dirty="0">
                <a:solidFill>
                  <a:schemeClr val="tx1"/>
                </a:solidFill>
                <a:effectLst/>
                <a:latin typeface="+mn-lt"/>
                <a:ea typeface="+mn-ea"/>
                <a:cs typeface="+mn-cs"/>
              </a:rPr>
              <a:t/>
            </a:r>
            <a:br>
              <a:rPr lang="en-US" sz="1800" b="0"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Developing agricultural expertise for long-term change.</a:t>
            </a:r>
          </a:p>
        </p:txBody>
      </p:sp>
      <p:sp>
        <p:nvSpPr>
          <p:cNvPr id="27" name="Content Placeholder 2"/>
          <p:cNvSpPr>
            <a:spLocks noGrp="1"/>
          </p:cNvSpPr>
          <p:nvPr>
            <p:ph idx="12" hasCustomPrompt="1"/>
          </p:nvPr>
        </p:nvSpPr>
        <p:spPr>
          <a:xfrm>
            <a:off x="7558983" y="4152904"/>
            <a:ext cx="4142314" cy="1007084"/>
          </a:xfrm>
        </p:spPr>
        <p:txBody>
          <a:bodyPr lIns="0">
            <a:normAutofit/>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1600"/>
            </a:lvl1pPr>
            <a:lvl2pPr>
              <a:defRPr sz="2200"/>
            </a:lvl2pPr>
            <a:lvl3pPr>
              <a:defRPr sz="2000"/>
            </a:lvl3pPr>
            <a:lvl4pPr>
              <a:defRPr sz="1800"/>
            </a:lvl4pPr>
            <a:lvl5pPr>
              <a:defRPr sz="1600"/>
            </a:lvl5pPr>
          </a:lstStyle>
          <a:p>
            <a:r>
              <a:rPr lang="en-US" sz="1800" b="1" kern="1200" dirty="0">
                <a:solidFill>
                  <a:schemeClr val="tx1"/>
                </a:solidFill>
                <a:effectLst/>
                <a:latin typeface="+mn-lt"/>
                <a:ea typeface="+mn-ea"/>
                <a:cs typeface="+mn-cs"/>
              </a:rPr>
              <a:t>BUSINESS</a:t>
            </a:r>
            <a:r>
              <a:rPr lang="en-US" sz="1800" b="0" kern="1200" dirty="0">
                <a:solidFill>
                  <a:schemeClr val="tx1"/>
                </a:solidFill>
                <a:effectLst/>
                <a:latin typeface="+mn-lt"/>
                <a:ea typeface="+mn-ea"/>
                <a:cs typeface="+mn-cs"/>
              </a:rPr>
              <a:t/>
            </a:r>
            <a:br>
              <a:rPr lang="en-US" sz="1800" b="0"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Boosting business to drive prosperity.</a:t>
            </a:r>
          </a:p>
        </p:txBody>
      </p:sp>
      <p:sp>
        <p:nvSpPr>
          <p:cNvPr id="9" name="Footer Placeholder 8"/>
          <p:cNvSpPr>
            <a:spLocks noGrp="1"/>
          </p:cNvSpPr>
          <p:nvPr>
            <p:ph type="ftr" sz="quarter" idx="13"/>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389567551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ntroductory page_2">
    <p:spTree>
      <p:nvGrpSpPr>
        <p:cNvPr id="1" name=""/>
        <p:cNvGrpSpPr/>
        <p:nvPr/>
      </p:nvGrpSpPr>
      <p:grpSpPr>
        <a:xfrm>
          <a:off x="0" y="0"/>
          <a:ext cx="0" cy="0"/>
          <a:chOff x="0" y="0"/>
          <a:chExt cx="0" cy="0"/>
        </a:xfrm>
      </p:grpSpPr>
      <p:grpSp>
        <p:nvGrpSpPr>
          <p:cNvPr id="3" name="Group 2"/>
          <p:cNvGrpSpPr/>
          <p:nvPr userDrawn="1"/>
        </p:nvGrpSpPr>
        <p:grpSpPr>
          <a:xfrm>
            <a:off x="9032041" y="6343952"/>
            <a:ext cx="928895" cy="310670"/>
            <a:chOff x="6015747" y="6382235"/>
            <a:chExt cx="928894" cy="310670"/>
          </a:xfrm>
        </p:grpSpPr>
        <p:pic>
          <p:nvPicPr>
            <p:cNvPr id="4" name="Picture 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5" name="Picture 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6" name="Picture 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cxnSp>
        <p:nvCxnSpPr>
          <p:cNvPr id="10" name="Straight Connector 9"/>
          <p:cNvCxnSpPr/>
          <p:nvPr userDrawn="1"/>
        </p:nvCxnSpPr>
        <p:spPr>
          <a:xfrm>
            <a:off x="537083" y="1697714"/>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12" name="TextBox 11"/>
          <p:cNvSpPr txBox="1"/>
          <p:nvPr userDrawn="1"/>
        </p:nvSpPr>
        <p:spPr>
          <a:xfrm>
            <a:off x="429745" y="275690"/>
            <a:ext cx="6262783" cy="1323439"/>
          </a:xfrm>
          <a:prstGeom prst="rect">
            <a:avLst/>
          </a:prstGeom>
          <a:noFill/>
        </p:spPr>
        <p:txBody>
          <a:bodyPr wrap="square" rtlCol="0">
            <a:spAutoFit/>
          </a:bodyPr>
          <a:lstStyle/>
          <a:p>
            <a:r>
              <a:rPr lang="en-US" sz="4000" b="1" dirty="0">
                <a:solidFill>
                  <a:srgbClr val="464547"/>
                </a:solidFill>
              </a:rPr>
              <a:t>TACKLING POVERTY HEAD ON. </a:t>
            </a:r>
            <a:endParaRPr lang="en-US" dirty="0">
              <a:solidFill>
                <a:srgbClr val="464547"/>
              </a:solidFill>
            </a:endParaRPr>
          </a:p>
        </p:txBody>
      </p:sp>
      <p:sp>
        <p:nvSpPr>
          <p:cNvPr id="14" name="TextBox 13"/>
          <p:cNvSpPr txBox="1"/>
          <p:nvPr userDrawn="1"/>
        </p:nvSpPr>
        <p:spPr>
          <a:xfrm>
            <a:off x="6467566" y="1954295"/>
            <a:ext cx="5326020" cy="1431161"/>
          </a:xfrm>
          <a:prstGeom prst="rect">
            <a:avLst/>
          </a:prstGeom>
          <a:noFill/>
        </p:spPr>
        <p:txBody>
          <a:bodyPr wrap="square" lIns="0" tIns="0" rtlCol="0">
            <a:spAutoFit/>
          </a:bodyPr>
          <a:lstStyle/>
          <a:p>
            <a:r>
              <a:rPr lang="en-US" dirty="0">
                <a:solidFill>
                  <a:srgbClr val="464547"/>
                </a:solidFill>
              </a:rPr>
              <a:t>Almost half of the world’s extreme poor live in sub-Saharan Africa. We tackle the three big challenges trapping people in rural Africa in poverty:</a:t>
            </a:r>
          </a:p>
          <a:p>
            <a:r>
              <a:rPr lang="en-US" dirty="0">
                <a:solidFill>
                  <a:srgbClr val="464547"/>
                </a:solidFill>
              </a:rPr>
              <a:t/>
            </a:r>
            <a:br>
              <a:rPr lang="en-US" dirty="0">
                <a:solidFill>
                  <a:srgbClr val="464547"/>
                </a:solidFill>
              </a:rPr>
            </a:br>
            <a:endParaRPr lang="en-US" dirty="0">
              <a:solidFill>
                <a:srgbClr val="464547"/>
              </a:solidFill>
            </a:endParaRPr>
          </a:p>
        </p:txBody>
      </p:sp>
      <p:pic>
        <p:nvPicPr>
          <p:cNvPr id="15" name="Picture 1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585516" y="5383688"/>
            <a:ext cx="720000" cy="720000"/>
          </a:xfrm>
          <a:prstGeom prst="rect">
            <a:avLst/>
          </a:prstGeom>
        </p:spPr>
      </p:pic>
      <p:pic>
        <p:nvPicPr>
          <p:cNvPr id="16" name="Picture 1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585516" y="3093719"/>
            <a:ext cx="720000" cy="720000"/>
          </a:xfrm>
          <a:prstGeom prst="rect">
            <a:avLst/>
          </a:prstGeom>
        </p:spPr>
      </p:pic>
      <p:pic>
        <p:nvPicPr>
          <p:cNvPr id="17" name="Picture 16"/>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585516" y="4157620"/>
            <a:ext cx="720000" cy="720000"/>
          </a:xfrm>
          <a:prstGeom prst="rect">
            <a:avLst/>
          </a:prstGeom>
        </p:spPr>
      </p:pic>
      <p:sp>
        <p:nvSpPr>
          <p:cNvPr id="18" name="TextBox 17"/>
          <p:cNvSpPr txBox="1"/>
          <p:nvPr userDrawn="1"/>
        </p:nvSpPr>
        <p:spPr>
          <a:xfrm>
            <a:off x="7470185" y="5419972"/>
            <a:ext cx="7906703" cy="877163"/>
          </a:xfrm>
          <a:prstGeom prst="rect">
            <a:avLst/>
          </a:prstGeom>
          <a:noFill/>
        </p:spPr>
        <p:txBody>
          <a:bodyPr wrap="square" tIns="0" rtlCol="0">
            <a:spAutoFit/>
          </a:bodyPr>
          <a:lstStyle/>
          <a:p>
            <a:r>
              <a:rPr lang="en-US" b="1" dirty="0">
                <a:solidFill>
                  <a:srgbClr val="464547"/>
                </a:solidFill>
              </a:rPr>
              <a:t>BUSINESS</a:t>
            </a:r>
            <a:endParaRPr lang="en-US" dirty="0">
              <a:solidFill>
                <a:srgbClr val="464547"/>
              </a:solidFill>
            </a:endParaRPr>
          </a:p>
          <a:p>
            <a:r>
              <a:rPr lang="en-US" dirty="0">
                <a:solidFill>
                  <a:srgbClr val="464547"/>
                </a:solidFill>
              </a:rPr>
              <a:t>Only 1.7% of the world’s exports </a:t>
            </a:r>
            <a:br>
              <a:rPr lang="en-US" dirty="0">
                <a:solidFill>
                  <a:srgbClr val="464547"/>
                </a:solidFill>
              </a:rPr>
            </a:br>
            <a:r>
              <a:rPr lang="en-US" dirty="0">
                <a:solidFill>
                  <a:srgbClr val="464547"/>
                </a:solidFill>
              </a:rPr>
              <a:t>originate from sub-Saharan Africa.</a:t>
            </a:r>
          </a:p>
        </p:txBody>
      </p:sp>
      <p:sp>
        <p:nvSpPr>
          <p:cNvPr id="19" name="TextBox 18"/>
          <p:cNvSpPr txBox="1"/>
          <p:nvPr userDrawn="1"/>
        </p:nvSpPr>
        <p:spPr>
          <a:xfrm>
            <a:off x="7485425" y="3098641"/>
            <a:ext cx="7906703" cy="877163"/>
          </a:xfrm>
          <a:prstGeom prst="rect">
            <a:avLst/>
          </a:prstGeom>
          <a:noFill/>
        </p:spPr>
        <p:txBody>
          <a:bodyPr wrap="square" tIns="0" rtlCol="0">
            <a:spAutoFit/>
          </a:bodyPr>
          <a:lstStyle/>
          <a:p>
            <a:r>
              <a:rPr lang="en-US" b="1" dirty="0">
                <a:solidFill>
                  <a:srgbClr val="464547"/>
                </a:solidFill>
              </a:rPr>
              <a:t>AGRICULTURE</a:t>
            </a:r>
            <a:endParaRPr lang="en-US" dirty="0">
              <a:solidFill>
                <a:srgbClr val="464547"/>
              </a:solidFill>
            </a:endParaRPr>
          </a:p>
          <a:p>
            <a:r>
              <a:rPr lang="en-US" dirty="0">
                <a:solidFill>
                  <a:srgbClr val="464547"/>
                </a:solidFill>
              </a:rPr>
              <a:t>Agricultural yields and profits </a:t>
            </a:r>
            <a:br>
              <a:rPr lang="en-US" dirty="0">
                <a:solidFill>
                  <a:srgbClr val="464547"/>
                </a:solidFill>
              </a:rPr>
            </a:br>
            <a:r>
              <a:rPr lang="en-US" dirty="0">
                <a:solidFill>
                  <a:srgbClr val="464547"/>
                </a:solidFill>
              </a:rPr>
              <a:t>are a fraction of their potential.</a:t>
            </a:r>
          </a:p>
        </p:txBody>
      </p:sp>
      <p:sp>
        <p:nvSpPr>
          <p:cNvPr id="20" name="TextBox 19"/>
          <p:cNvSpPr txBox="1"/>
          <p:nvPr userDrawn="1"/>
        </p:nvSpPr>
        <p:spPr>
          <a:xfrm>
            <a:off x="7485425" y="4157620"/>
            <a:ext cx="7906703" cy="1154162"/>
          </a:xfrm>
          <a:prstGeom prst="rect">
            <a:avLst/>
          </a:prstGeom>
          <a:noFill/>
        </p:spPr>
        <p:txBody>
          <a:bodyPr wrap="square" tIns="0" rtlCol="0">
            <a:spAutoFit/>
          </a:bodyPr>
          <a:lstStyle/>
          <a:p>
            <a:r>
              <a:rPr lang="en-US" b="1" dirty="0">
                <a:solidFill>
                  <a:srgbClr val="464547"/>
                </a:solidFill>
              </a:rPr>
              <a:t>ENVIRONMENT</a:t>
            </a:r>
            <a:endParaRPr lang="en-US" dirty="0">
              <a:solidFill>
                <a:srgbClr val="464547"/>
              </a:solidFill>
            </a:endParaRPr>
          </a:p>
          <a:p>
            <a:r>
              <a:rPr lang="en-US" dirty="0">
                <a:solidFill>
                  <a:srgbClr val="464547"/>
                </a:solidFill>
              </a:rPr>
              <a:t>Soil erosion, deforestation and </a:t>
            </a:r>
            <a:br>
              <a:rPr lang="en-US" dirty="0">
                <a:solidFill>
                  <a:srgbClr val="464547"/>
                </a:solidFill>
              </a:rPr>
            </a:br>
            <a:r>
              <a:rPr lang="en-US" dirty="0">
                <a:solidFill>
                  <a:srgbClr val="464547"/>
                </a:solidFill>
              </a:rPr>
              <a:t>destruction of grazing lands are </a:t>
            </a:r>
            <a:br>
              <a:rPr lang="en-US" dirty="0">
                <a:solidFill>
                  <a:srgbClr val="464547"/>
                </a:solidFill>
              </a:rPr>
            </a:br>
            <a:r>
              <a:rPr lang="en-US" dirty="0">
                <a:solidFill>
                  <a:srgbClr val="464547"/>
                </a:solidFill>
              </a:rPr>
              <a:t>threatening livelihoods.</a:t>
            </a:r>
          </a:p>
        </p:txBody>
      </p:sp>
      <p:cxnSp>
        <p:nvCxnSpPr>
          <p:cNvPr id="22" name="Straight Connector 21"/>
          <p:cNvCxnSpPr/>
          <p:nvPr userDrawn="1"/>
        </p:nvCxnSpPr>
        <p:spPr>
          <a:xfrm>
            <a:off x="6192976" y="1944602"/>
            <a:ext cx="0" cy="4283986"/>
          </a:xfrm>
          <a:prstGeom prst="line">
            <a:avLst/>
          </a:prstGeom>
          <a:ln>
            <a:solidFill>
              <a:schemeClr val="tx1"/>
            </a:solidFill>
            <a:prstDash val="solid"/>
          </a:ln>
        </p:spPr>
        <p:style>
          <a:lnRef idx="1">
            <a:schemeClr val="dk1"/>
          </a:lnRef>
          <a:fillRef idx="0">
            <a:schemeClr val="dk1"/>
          </a:fillRef>
          <a:effectRef idx="0">
            <a:schemeClr val="dk1"/>
          </a:effectRef>
          <a:fontRef idx="minor">
            <a:schemeClr val="tx1"/>
          </a:fontRef>
        </p:style>
      </p:cxnSp>
      <p:pic>
        <p:nvPicPr>
          <p:cNvPr id="9" name="Picture 8"/>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79099" y="1941411"/>
            <a:ext cx="4609847" cy="4727948"/>
          </a:xfrm>
          <a:prstGeom prst="rect">
            <a:avLst/>
          </a:prstGeom>
        </p:spPr>
      </p:pic>
      <p:pic>
        <p:nvPicPr>
          <p:cNvPr id="33" name="Picture 32"/>
          <p:cNvPicPr>
            <a:picLocks noChangeAspect="1"/>
          </p:cNvPicPr>
          <p:nvPr userDrawn="1"/>
        </p:nvPicPr>
        <p:blipFill>
          <a:blip r:embed="rId10" cstate="print">
            <a:alphaModFix/>
            <a:extLst>
              <a:ext uri="{28A0092B-C50C-407E-A947-70E740481C1C}">
                <a14:useLocalDpi xmlns:a14="http://schemas.microsoft.com/office/drawing/2010/main" val="0"/>
              </a:ext>
            </a:extLst>
          </a:blip>
          <a:stretch>
            <a:fillRect/>
          </a:stretch>
        </p:blipFill>
        <p:spPr>
          <a:xfrm flipV="1">
            <a:off x="-4775" y="1258824"/>
            <a:ext cx="5971032" cy="5599176"/>
          </a:xfrm>
          <a:prstGeom prst="rect">
            <a:avLst/>
          </a:prstGeom>
        </p:spPr>
      </p:pic>
      <p:sp>
        <p:nvSpPr>
          <p:cNvPr id="31" name="Footer Placeholder 30"/>
          <p:cNvSpPr>
            <a:spLocks noGrp="1"/>
          </p:cNvSpPr>
          <p:nvPr>
            <p:ph type="ftr" sz="quarter" idx="10"/>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32379631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Values page">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 name="TextBox 3"/>
          <p:cNvSpPr txBox="1"/>
          <p:nvPr userDrawn="1"/>
        </p:nvSpPr>
        <p:spPr>
          <a:xfrm>
            <a:off x="537085" y="1208077"/>
            <a:ext cx="11103231" cy="6940361"/>
          </a:xfrm>
          <a:prstGeom prst="rect">
            <a:avLst/>
          </a:prstGeom>
          <a:noFill/>
        </p:spPr>
        <p:txBody>
          <a:bodyPr wrap="square" lIns="0" tIns="0" numCol="2" spcCol="180000" rtlCol="0">
            <a:spAutoFit/>
          </a:bodyPr>
          <a:lstStyle/>
          <a:p>
            <a:r>
              <a:rPr lang="en-US" sz="2800" b="1" dirty="0">
                <a:solidFill>
                  <a:srgbClr val="FFFFFF"/>
                </a:solidFill>
              </a:rPr>
              <a:t>EXPERT.</a:t>
            </a:r>
            <a:endParaRPr lang="en-US" sz="2800" dirty="0">
              <a:solidFill>
                <a:srgbClr val="FFFFFF"/>
              </a:solidFill>
            </a:endParaRPr>
          </a:p>
          <a:p>
            <a:r>
              <a:rPr lang="en-US" sz="2000" dirty="0">
                <a:solidFill>
                  <a:srgbClr val="FFFFFF"/>
                </a:solidFill>
              </a:rPr>
              <a:t>Deep expertise and insightful evidence-based solutions are at the heart of everything Farm Africa does.</a:t>
            </a:r>
          </a:p>
          <a:p>
            <a:endParaRPr lang="en-US" sz="2800" dirty="0">
              <a:solidFill>
                <a:srgbClr val="FFFFFF"/>
              </a:solidFill>
              <a:latin typeface="DIN" charset="0"/>
            </a:endParaRPr>
          </a:p>
          <a:p>
            <a:r>
              <a:rPr lang="en-US" sz="2800" b="1" dirty="0">
                <a:solidFill>
                  <a:srgbClr val="FFFFFF"/>
                </a:solidFill>
              </a:rPr>
              <a:t>GROUNDED.</a:t>
            </a:r>
            <a:endParaRPr lang="en-US" sz="2800" dirty="0">
              <a:solidFill>
                <a:srgbClr val="FFFFFF"/>
              </a:solidFill>
            </a:endParaRPr>
          </a:p>
          <a:p>
            <a:r>
              <a:rPr lang="en-US" sz="2000" dirty="0">
                <a:solidFill>
                  <a:srgbClr val="FFFFFF"/>
                </a:solidFill>
              </a:rPr>
              <a:t>Positive change starts with Africa’s </a:t>
            </a:r>
            <a:br>
              <a:rPr lang="en-US" sz="2000" dirty="0">
                <a:solidFill>
                  <a:srgbClr val="FFFFFF"/>
                </a:solidFill>
              </a:rPr>
            </a:br>
            <a:r>
              <a:rPr lang="en-US" sz="2000" dirty="0">
                <a:solidFill>
                  <a:srgbClr val="FFFFFF"/>
                </a:solidFill>
              </a:rPr>
              <a:t>people, so our experts work closely with </a:t>
            </a:r>
            <a:br>
              <a:rPr lang="en-US" sz="2000" dirty="0">
                <a:solidFill>
                  <a:srgbClr val="FFFFFF"/>
                </a:solidFill>
              </a:rPr>
            </a:br>
            <a:r>
              <a:rPr lang="en-US" sz="2000" dirty="0">
                <a:solidFill>
                  <a:srgbClr val="FFFFFF"/>
                </a:solidFill>
              </a:rPr>
              <a:t>local communities, engaging them in </a:t>
            </a:r>
          </a:p>
          <a:p>
            <a:r>
              <a:rPr lang="en-US" sz="2000" dirty="0">
                <a:solidFill>
                  <a:srgbClr val="FFFFFF"/>
                </a:solidFill>
              </a:rPr>
              <a:t>every level of decision-making.</a:t>
            </a: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r>
              <a:rPr lang="en-US" sz="2800" b="1" dirty="0">
                <a:solidFill>
                  <a:srgbClr val="FFFFFF"/>
                </a:solidFill>
              </a:rPr>
              <a:t>IMPACTFUL.</a:t>
            </a:r>
            <a:endParaRPr lang="en-US" sz="2800" dirty="0">
              <a:solidFill>
                <a:srgbClr val="FFFFFF"/>
              </a:solidFill>
            </a:endParaRPr>
          </a:p>
          <a:p>
            <a:r>
              <a:rPr lang="en-US" sz="2000" dirty="0">
                <a:solidFill>
                  <a:srgbClr val="FFFFFF"/>
                </a:solidFill>
              </a:rPr>
              <a:t>We take a long-term view so we can deliver lasting changes for farmers and their families.</a:t>
            </a:r>
          </a:p>
          <a:p>
            <a:pPr>
              <a:lnSpc>
                <a:spcPct val="150000"/>
              </a:lnSpc>
            </a:pPr>
            <a:r>
              <a:rPr lang="en-US" sz="3200" dirty="0">
                <a:solidFill>
                  <a:srgbClr val="FFFFFF"/>
                </a:solidFill>
              </a:rPr>
              <a:t> </a:t>
            </a:r>
            <a:endParaRPr lang="en-US" sz="2800" dirty="0">
              <a:solidFill>
                <a:srgbClr val="FFFFFF"/>
              </a:solidFill>
            </a:endParaRPr>
          </a:p>
          <a:p>
            <a:r>
              <a:rPr lang="en-US" sz="2800" b="1" dirty="0">
                <a:solidFill>
                  <a:srgbClr val="FFFFFF"/>
                </a:solidFill>
              </a:rPr>
              <a:t>BOLD.</a:t>
            </a:r>
            <a:endParaRPr lang="en-US" sz="2800" dirty="0">
              <a:solidFill>
                <a:srgbClr val="FFFFFF"/>
              </a:solidFill>
            </a:endParaRPr>
          </a:p>
          <a:p>
            <a:r>
              <a:rPr lang="en-US" sz="2000" dirty="0">
                <a:solidFill>
                  <a:srgbClr val="FFFFFF"/>
                </a:solidFill>
              </a:rPr>
              <a:t>We model innovative new approaches </a:t>
            </a:r>
            <a:br>
              <a:rPr lang="en-US" sz="2000" dirty="0">
                <a:solidFill>
                  <a:srgbClr val="FFFFFF"/>
                </a:solidFill>
              </a:rPr>
            </a:br>
            <a:r>
              <a:rPr lang="en-US" sz="2000" dirty="0">
                <a:solidFill>
                  <a:srgbClr val="FFFFFF"/>
                </a:solidFill>
              </a:rPr>
              <a:t>and are not afraid to challenge strategies </a:t>
            </a:r>
            <a:br>
              <a:rPr lang="en-US" sz="2000" dirty="0">
                <a:solidFill>
                  <a:srgbClr val="FFFFFF"/>
                </a:solidFill>
              </a:rPr>
            </a:br>
            <a:r>
              <a:rPr lang="en-US" sz="2000" dirty="0">
                <a:solidFill>
                  <a:srgbClr val="FFFFFF"/>
                </a:solidFill>
              </a:rPr>
              <a:t>that are failing.</a:t>
            </a:r>
            <a:endParaRPr lang="en-US" dirty="0">
              <a:solidFill>
                <a:srgbClr val="FFFFFF"/>
              </a:solidFill>
            </a:endParaRPr>
          </a:p>
        </p:txBody>
      </p:sp>
      <p:sp>
        <p:nvSpPr>
          <p:cNvPr id="5" name="TextBox 4"/>
          <p:cNvSpPr txBox="1"/>
          <p:nvPr userDrawn="1"/>
        </p:nvSpPr>
        <p:spPr>
          <a:xfrm>
            <a:off x="429745" y="275690"/>
            <a:ext cx="6262783" cy="584775"/>
          </a:xfrm>
          <a:prstGeom prst="rect">
            <a:avLst/>
          </a:prstGeom>
          <a:noFill/>
        </p:spPr>
        <p:txBody>
          <a:bodyPr wrap="square" rtlCol="0">
            <a:spAutoFit/>
          </a:bodyPr>
          <a:lstStyle/>
          <a:p>
            <a:r>
              <a:rPr lang="en-US" sz="3200" b="1" dirty="0">
                <a:solidFill>
                  <a:srgbClr val="FFFFFF"/>
                </a:solidFill>
              </a:rPr>
              <a:t>OUR VALUES</a:t>
            </a:r>
            <a:endParaRPr lang="en-US" sz="3200" dirty="0">
              <a:solidFill>
                <a:srgbClr val="FFFFFF"/>
              </a:solidFill>
            </a:endParaRPr>
          </a:p>
        </p:txBody>
      </p:sp>
      <p:cxnSp>
        <p:nvCxnSpPr>
          <p:cNvPr id="8" name="Straight Connector 7"/>
          <p:cNvCxnSpPr/>
          <p:nvPr userDrawn="1"/>
        </p:nvCxnSpPr>
        <p:spPr>
          <a:xfrm>
            <a:off x="537083" y="860462"/>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9" name="Picture 8"/>
          <p:cNvPicPr>
            <a:picLocks noChangeAspect="1"/>
          </p:cNvPicPr>
          <p:nvPr userDrawn="1"/>
        </p:nvPicPr>
        <p:blipFill>
          <a:blip r:embed="rId2">
            <a:alphaModFix amt="10000"/>
            <a:extLst>
              <a:ext uri="{28A0092B-C50C-407E-A947-70E740481C1C}">
                <a14:useLocalDpi xmlns:a14="http://schemas.microsoft.com/office/drawing/2010/main" val="0"/>
              </a:ext>
            </a:extLst>
          </a:blip>
          <a:stretch>
            <a:fillRect/>
          </a:stretch>
        </p:blipFill>
        <p:spPr>
          <a:xfrm rot="10800000">
            <a:off x="6799865" y="693010"/>
            <a:ext cx="5629155" cy="6164990"/>
          </a:xfrm>
          <a:prstGeom prst="rect">
            <a:avLst/>
          </a:prstGeom>
        </p:spPr>
      </p:pic>
    </p:spTree>
    <p:extLst>
      <p:ext uri="{BB962C8B-B14F-4D97-AF65-F5344CB8AC3E}">
        <p14:creationId xmlns:p14="http://schemas.microsoft.com/office/powerpoint/2010/main" val="16751608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Map">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0974319" cy="6858000"/>
          </a:xfrm>
          <a:prstGeom prst="rect">
            <a:avLst/>
          </a:prstGeom>
        </p:spPr>
      </p:pic>
      <p:sp>
        <p:nvSpPr>
          <p:cNvPr id="2" name="Footer Placeholder 1"/>
          <p:cNvSpPr>
            <a:spLocks noGrp="1"/>
          </p:cNvSpPr>
          <p:nvPr>
            <p:ph type="ftr" sz="quarter" idx="10"/>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12606893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sp>
        <p:nvSpPr>
          <p:cNvPr id="3" name="Content Placeholder 2"/>
          <p:cNvSpPr>
            <a:spLocks noGrp="1"/>
          </p:cNvSpPr>
          <p:nvPr>
            <p:ph idx="1" hasCustomPrompt="1"/>
          </p:nvPr>
        </p:nvSpPr>
        <p:spPr>
          <a:xfrm>
            <a:off x="429741" y="1227452"/>
            <a:ext cx="11186051" cy="4006361"/>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400"/>
            </a:lvl1pPr>
            <a:lvl2pPr>
              <a:defRPr sz="2200"/>
            </a:lvl2pPr>
            <a:lvl3pPr>
              <a:defRPr sz="2000"/>
            </a:lvl3pPr>
            <a:lvl4pPr>
              <a:defRPr sz="1800"/>
            </a:lvl4pPr>
            <a:lvl5pPr>
              <a:defRPr sz="1600"/>
            </a:lvl5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GB" dirty="0"/>
              <a:t>A big box for text, and image or a chart</a:t>
            </a:r>
          </a:p>
          <a:p>
            <a:pPr lvl="0"/>
            <a:endParaRPr lang="en-US" dirty="0"/>
          </a:p>
        </p:txBody>
      </p:sp>
      <p:grpSp>
        <p:nvGrpSpPr>
          <p:cNvPr id="10" name="Group 9"/>
          <p:cNvGrpSpPr/>
          <p:nvPr userDrawn="1"/>
        </p:nvGrpSpPr>
        <p:grpSpPr>
          <a:xfrm>
            <a:off x="9032041" y="6343952"/>
            <a:ext cx="928895" cy="310670"/>
            <a:chOff x="6015747" y="6382235"/>
            <a:chExt cx="928894" cy="310670"/>
          </a:xfrm>
        </p:grpSpPr>
        <p:pic>
          <p:nvPicPr>
            <p:cNvPr id="11" name="Picture 10"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2" name="Picture 11"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13" name="Picture 12"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14"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19"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cxnSp>
        <p:nvCxnSpPr>
          <p:cNvPr id="20" name="Straight Connector 19"/>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2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pic>
        <p:nvPicPr>
          <p:cNvPr id="2" name="Picture 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4" name="Footer Placeholder 3"/>
          <p:cNvSpPr>
            <a:spLocks noGrp="1"/>
          </p:cNvSpPr>
          <p:nvPr>
            <p:ph type="ftr" sz="quarter" idx="16"/>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31050704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slide 2">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sp>
        <p:nvSpPr>
          <p:cNvPr id="3" name="Content Placeholder 2"/>
          <p:cNvSpPr>
            <a:spLocks noGrp="1"/>
          </p:cNvSpPr>
          <p:nvPr>
            <p:ph sz="half" idx="1" hasCustomPrompt="1"/>
          </p:nvPr>
        </p:nvSpPr>
        <p:spPr>
          <a:xfrm>
            <a:off x="429741" y="1137025"/>
            <a:ext cx="11158939" cy="4261106"/>
          </a:xfrm>
        </p:spPr>
        <p:txBody>
          <a:bodyPr>
            <a:normAutofit/>
          </a:bodyPr>
          <a:lstStyle>
            <a:lvl1pPr marL="342874" marR="0" indent="-342874" algn="l" defTabSz="457167" rtl="0" eaLnBrk="1" fontAlgn="auto" latinLnBrk="0" hangingPunct="1">
              <a:lnSpc>
                <a:spcPct val="100000"/>
              </a:lnSpc>
              <a:spcBef>
                <a:spcPct val="20000"/>
              </a:spcBef>
              <a:spcAft>
                <a:spcPts val="0"/>
              </a:spcAft>
              <a:buClrTx/>
              <a:buSzTx/>
              <a:buFontTx/>
              <a:buBlip>
                <a:blip r:embed="rId3"/>
              </a:buBlip>
              <a:tabLst/>
              <a:defRPr sz="2400" baseline="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GB" dirty="0"/>
              <a:t>Bullet point list</a:t>
            </a:r>
          </a:p>
          <a:p>
            <a:pPr lvl="0"/>
            <a:r>
              <a:rPr lang="en-GB" dirty="0"/>
              <a:t>Bullet point list</a:t>
            </a:r>
          </a:p>
          <a:p>
            <a:pPr lvl="0"/>
            <a:r>
              <a:rPr lang="en-GB" dirty="0"/>
              <a:t>Bullet point list</a:t>
            </a:r>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cxnSp>
        <p:nvCxnSpPr>
          <p:cNvPr id="29" name="Straight Connector 28"/>
          <p:cNvCxnSpPr/>
          <p:nvPr userDrawn="1"/>
        </p:nvCxnSpPr>
        <p:spPr>
          <a:xfrm>
            <a:off x="537083" y="81525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31"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pic>
        <p:nvPicPr>
          <p:cNvPr id="21" name="Picture 20"/>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2" name="Footer Placeholder 1"/>
          <p:cNvSpPr>
            <a:spLocks noGrp="1"/>
          </p:cNvSpPr>
          <p:nvPr>
            <p:ph type="ftr" sz="quarter" idx="16"/>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15326750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 slide 3">
    <p:spTree>
      <p:nvGrpSpPr>
        <p:cNvPr id="1" name=""/>
        <p:cNvGrpSpPr/>
        <p:nvPr/>
      </p:nvGrpSpPr>
      <p:grpSpPr>
        <a:xfrm>
          <a:off x="0" y="0"/>
          <a:ext cx="0" cy="0"/>
          <a:chOff x="0" y="0"/>
          <a:chExt cx="0" cy="0"/>
        </a:xfrm>
      </p:grpSpPr>
      <p:sp>
        <p:nvSpPr>
          <p:cNvPr id="37" name="Freeform 36"/>
          <p:cNvSpPr/>
          <p:nvPr userDrawn="1"/>
        </p:nvSpPr>
        <p:spPr>
          <a:xfrm>
            <a:off x="0" y="0"/>
            <a:ext cx="6159634" cy="6858000"/>
          </a:xfrm>
          <a:custGeom>
            <a:avLst/>
            <a:gdLst>
              <a:gd name="connsiteX0" fmla="*/ 0 w 6159634"/>
              <a:gd name="connsiteY0" fmla="*/ 0 h 6858000"/>
              <a:gd name="connsiteX1" fmla="*/ 1946792 w 6159634"/>
              <a:gd name="connsiteY1" fmla="*/ 0 h 6858000"/>
              <a:gd name="connsiteX2" fmla="*/ 4632960 w 6159634"/>
              <a:gd name="connsiteY2" fmla="*/ 0 h 6858000"/>
              <a:gd name="connsiteX3" fmla="*/ 5475356 w 6159634"/>
              <a:gd name="connsiteY3" fmla="*/ 0 h 6858000"/>
              <a:gd name="connsiteX4" fmla="*/ 5523542 w 6159634"/>
              <a:gd name="connsiteY4" fmla="*/ 102130 h 6858000"/>
              <a:gd name="connsiteX5" fmla="*/ 6159634 w 6159634"/>
              <a:gd name="connsiteY5" fmla="*/ 3429000 h 6858000"/>
              <a:gd name="connsiteX6" fmla="*/ 5523542 w 6159634"/>
              <a:gd name="connsiteY6" fmla="*/ 6755870 h 6858000"/>
              <a:gd name="connsiteX7" fmla="*/ 5475356 w 6159634"/>
              <a:gd name="connsiteY7" fmla="*/ 6858000 h 6858000"/>
              <a:gd name="connsiteX8" fmla="*/ 4632960 w 6159634"/>
              <a:gd name="connsiteY8" fmla="*/ 6858000 h 6858000"/>
              <a:gd name="connsiteX9" fmla="*/ 1946792 w 6159634"/>
              <a:gd name="connsiteY9" fmla="*/ 6858000 h 6858000"/>
              <a:gd name="connsiteX10" fmla="*/ 0 w 615963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9634" h="6858000">
                <a:moveTo>
                  <a:pt x="0" y="0"/>
                </a:moveTo>
                <a:lnTo>
                  <a:pt x="1946792" y="0"/>
                </a:lnTo>
                <a:lnTo>
                  <a:pt x="4632960" y="0"/>
                </a:lnTo>
                <a:lnTo>
                  <a:pt x="5475356" y="0"/>
                </a:lnTo>
                <a:lnTo>
                  <a:pt x="5523542" y="102130"/>
                </a:lnTo>
                <a:cubicBezTo>
                  <a:pt x="5918757" y="980817"/>
                  <a:pt x="6159634" y="2148065"/>
                  <a:pt x="6159634" y="3429000"/>
                </a:cubicBezTo>
                <a:cubicBezTo>
                  <a:pt x="6159634" y="4709935"/>
                  <a:pt x="5918757" y="5877182"/>
                  <a:pt x="5523542" y="6755870"/>
                </a:cubicBezTo>
                <a:lnTo>
                  <a:pt x="5475356" y="6858000"/>
                </a:lnTo>
                <a:lnTo>
                  <a:pt x="4632960" y="6858000"/>
                </a:lnTo>
                <a:lnTo>
                  <a:pt x="1946792" y="6858000"/>
                </a:lnTo>
                <a:lnTo>
                  <a:pt x="0" y="685800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rgbClr val="FFFFFF"/>
              </a:solidFill>
            </a:endParaRPr>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1" name="Text Placeholder 2"/>
          <p:cNvSpPr>
            <a:spLocks noGrp="1"/>
          </p:cNvSpPr>
          <p:nvPr>
            <p:ph type="body" idx="1"/>
          </p:nvPr>
        </p:nvSpPr>
        <p:spPr>
          <a:xfrm>
            <a:off x="434901" y="1152874"/>
            <a:ext cx="4411419" cy="639762"/>
          </a:xfrm>
        </p:spPr>
        <p:txBody>
          <a:bodyPr anchor="b">
            <a:noAutofit/>
          </a:bodyPr>
          <a:lstStyle>
            <a:lvl1pPr marL="0" indent="0">
              <a:buNone/>
              <a:defRPr sz="24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1" name="Content Placeholder 3"/>
          <p:cNvSpPr>
            <a:spLocks noGrp="1"/>
          </p:cNvSpPr>
          <p:nvPr>
            <p:ph sz="half" idx="2"/>
          </p:nvPr>
        </p:nvSpPr>
        <p:spPr>
          <a:xfrm>
            <a:off x="434901" y="1792636"/>
            <a:ext cx="4411419" cy="3951288"/>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4309237"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16"/>
          </p:nvPr>
        </p:nvSpPr>
        <p:spPr>
          <a:xfrm>
            <a:off x="4038600" y="6356350"/>
            <a:ext cx="4114800" cy="365125"/>
          </a:xfrm>
          <a:prstGeom prst="rect">
            <a:avLst/>
          </a:prstGeom>
        </p:spPr>
        <p:txBody>
          <a:bodyPr/>
          <a:lstStyle/>
          <a:p>
            <a:endParaRPr lang="en-US">
              <a:solidFill>
                <a:srgbClr val="464547"/>
              </a:solidFill>
            </a:endParaRPr>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flipH="1" flipV="1">
            <a:off x="169853" y="6106808"/>
            <a:ext cx="2921665" cy="820021"/>
          </a:xfrm>
          <a:prstGeom prst="rect">
            <a:avLst/>
          </a:prstGeom>
        </p:spPr>
      </p:pic>
      <p:sp>
        <p:nvSpPr>
          <p:cNvPr id="60" name="Picture Placeholder 59"/>
          <p:cNvSpPr>
            <a:spLocks noGrp="1"/>
          </p:cNvSpPr>
          <p:nvPr>
            <p:ph type="pic" sz="quarter" idx="17"/>
          </p:nvPr>
        </p:nvSpPr>
        <p:spPr>
          <a:xfrm>
            <a:off x="5466875" y="0"/>
            <a:ext cx="6725125" cy="6858000"/>
          </a:xfrm>
          <a:custGeom>
            <a:avLst/>
            <a:gdLst>
              <a:gd name="connsiteX0" fmla="*/ 0 w 6725125"/>
              <a:gd name="connsiteY0" fmla="*/ 0 h 6858000"/>
              <a:gd name="connsiteX1" fmla="*/ 6725125 w 6725125"/>
              <a:gd name="connsiteY1" fmla="*/ 0 h 6858000"/>
              <a:gd name="connsiteX2" fmla="*/ 6725125 w 6725125"/>
              <a:gd name="connsiteY2" fmla="*/ 6858000 h 6858000"/>
              <a:gd name="connsiteX3" fmla="*/ 0 w 6725125"/>
              <a:gd name="connsiteY3" fmla="*/ 6858000 h 6858000"/>
              <a:gd name="connsiteX4" fmla="*/ 27927 w 6725125"/>
              <a:gd name="connsiteY4" fmla="*/ 6800274 h 6858000"/>
              <a:gd name="connsiteX5" fmla="*/ 688871 w 6725125"/>
              <a:gd name="connsiteY5" fmla="*/ 3429000 h 6858000"/>
              <a:gd name="connsiteX6" fmla="*/ 27927 w 6725125"/>
              <a:gd name="connsiteY6" fmla="*/ 57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125" h="6858000">
                <a:moveTo>
                  <a:pt x="0" y="0"/>
                </a:moveTo>
                <a:lnTo>
                  <a:pt x="6725125" y="0"/>
                </a:lnTo>
                <a:lnTo>
                  <a:pt x="6725125" y="6858000"/>
                </a:lnTo>
                <a:lnTo>
                  <a:pt x="0" y="6858000"/>
                </a:lnTo>
                <a:lnTo>
                  <a:pt x="27927" y="6800274"/>
                </a:lnTo>
                <a:cubicBezTo>
                  <a:pt x="438583" y="5909859"/>
                  <a:pt x="688871" y="4727032"/>
                  <a:pt x="688871" y="3429000"/>
                </a:cubicBezTo>
                <a:cubicBezTo>
                  <a:pt x="688871" y="2130969"/>
                  <a:pt x="438583" y="948141"/>
                  <a:pt x="27927" y="57726"/>
                </a:cubicBezTo>
                <a:close/>
              </a:path>
            </a:pathLst>
          </a:custGeom>
        </p:spPr>
        <p:txBody>
          <a:bodyPr wrap="square">
            <a:noAutofit/>
          </a:bodyPr>
          <a:lstStyle/>
          <a:p>
            <a:r>
              <a:rPr lang="en-US"/>
              <a:t>Click icon to add picture</a:t>
            </a:r>
            <a:endParaRPr lang="en-GB"/>
          </a:p>
        </p:txBody>
      </p:sp>
    </p:spTree>
    <p:extLst>
      <p:ext uri="{BB962C8B-B14F-4D97-AF65-F5344CB8AC3E}">
        <p14:creationId xmlns:p14="http://schemas.microsoft.com/office/powerpoint/2010/main" val="2812806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Content slide 3">
    <p:spTree>
      <p:nvGrpSpPr>
        <p:cNvPr id="1" name=""/>
        <p:cNvGrpSpPr/>
        <p:nvPr/>
      </p:nvGrpSpPr>
      <p:grpSpPr>
        <a:xfrm>
          <a:off x="0" y="0"/>
          <a:ext cx="0" cy="0"/>
          <a:chOff x="0" y="0"/>
          <a:chExt cx="0" cy="0"/>
        </a:xfrm>
      </p:grpSpPr>
      <p:sp>
        <p:nvSpPr>
          <p:cNvPr id="37" name="Freeform 36"/>
          <p:cNvSpPr/>
          <p:nvPr userDrawn="1"/>
        </p:nvSpPr>
        <p:spPr>
          <a:xfrm>
            <a:off x="0" y="0"/>
            <a:ext cx="6159634" cy="6858000"/>
          </a:xfrm>
          <a:custGeom>
            <a:avLst/>
            <a:gdLst>
              <a:gd name="connsiteX0" fmla="*/ 0 w 6159634"/>
              <a:gd name="connsiteY0" fmla="*/ 0 h 6858000"/>
              <a:gd name="connsiteX1" fmla="*/ 1946792 w 6159634"/>
              <a:gd name="connsiteY1" fmla="*/ 0 h 6858000"/>
              <a:gd name="connsiteX2" fmla="*/ 4632960 w 6159634"/>
              <a:gd name="connsiteY2" fmla="*/ 0 h 6858000"/>
              <a:gd name="connsiteX3" fmla="*/ 5475356 w 6159634"/>
              <a:gd name="connsiteY3" fmla="*/ 0 h 6858000"/>
              <a:gd name="connsiteX4" fmla="*/ 5523542 w 6159634"/>
              <a:gd name="connsiteY4" fmla="*/ 102130 h 6858000"/>
              <a:gd name="connsiteX5" fmla="*/ 6159634 w 6159634"/>
              <a:gd name="connsiteY5" fmla="*/ 3429000 h 6858000"/>
              <a:gd name="connsiteX6" fmla="*/ 5523542 w 6159634"/>
              <a:gd name="connsiteY6" fmla="*/ 6755870 h 6858000"/>
              <a:gd name="connsiteX7" fmla="*/ 5475356 w 6159634"/>
              <a:gd name="connsiteY7" fmla="*/ 6858000 h 6858000"/>
              <a:gd name="connsiteX8" fmla="*/ 4632960 w 6159634"/>
              <a:gd name="connsiteY8" fmla="*/ 6858000 h 6858000"/>
              <a:gd name="connsiteX9" fmla="*/ 1946792 w 6159634"/>
              <a:gd name="connsiteY9" fmla="*/ 6858000 h 6858000"/>
              <a:gd name="connsiteX10" fmla="*/ 0 w 615963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9634" h="6858000">
                <a:moveTo>
                  <a:pt x="0" y="0"/>
                </a:moveTo>
                <a:lnTo>
                  <a:pt x="1946792" y="0"/>
                </a:lnTo>
                <a:lnTo>
                  <a:pt x="4632960" y="0"/>
                </a:lnTo>
                <a:lnTo>
                  <a:pt x="5475356" y="0"/>
                </a:lnTo>
                <a:lnTo>
                  <a:pt x="5523542" y="102130"/>
                </a:lnTo>
                <a:cubicBezTo>
                  <a:pt x="5918757" y="980817"/>
                  <a:pt x="6159634" y="2148065"/>
                  <a:pt x="6159634" y="3429000"/>
                </a:cubicBezTo>
                <a:cubicBezTo>
                  <a:pt x="6159634" y="4709935"/>
                  <a:pt x="5918757" y="5877182"/>
                  <a:pt x="5523542" y="6755870"/>
                </a:cubicBezTo>
                <a:lnTo>
                  <a:pt x="5475356" y="6858000"/>
                </a:lnTo>
                <a:lnTo>
                  <a:pt x="4632960" y="6858000"/>
                </a:lnTo>
                <a:lnTo>
                  <a:pt x="1946792" y="6858000"/>
                </a:lnTo>
                <a:lnTo>
                  <a:pt x="0" y="6858000"/>
                </a:lnTo>
                <a:close/>
              </a:path>
            </a:pathLst>
          </a:custGeom>
          <a:solidFill>
            <a:srgbClr val="72BF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rgbClr val="FFFFFF"/>
              </a:solidFill>
            </a:endParaRPr>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21" name="Text Placeholder 2"/>
          <p:cNvSpPr>
            <a:spLocks noGrp="1"/>
          </p:cNvSpPr>
          <p:nvPr>
            <p:ph type="body" idx="1"/>
          </p:nvPr>
        </p:nvSpPr>
        <p:spPr>
          <a:xfrm>
            <a:off x="434901" y="1152874"/>
            <a:ext cx="441141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1" name="Content Placeholder 3"/>
          <p:cNvSpPr>
            <a:spLocks noGrp="1"/>
          </p:cNvSpPr>
          <p:nvPr>
            <p:ph sz="half" idx="2"/>
          </p:nvPr>
        </p:nvSpPr>
        <p:spPr>
          <a:xfrm>
            <a:off x="434901" y="1792636"/>
            <a:ext cx="441141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4309237"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16"/>
          </p:nvPr>
        </p:nvSpPr>
        <p:spPr>
          <a:xfrm>
            <a:off x="4038600" y="6356350"/>
            <a:ext cx="4114800" cy="365125"/>
          </a:xfrm>
          <a:prstGeom prst="rect">
            <a:avLst/>
          </a:prstGeom>
        </p:spPr>
        <p:txBody>
          <a:bodyPr/>
          <a:lstStyle/>
          <a:p>
            <a:endParaRPr lang="en-US">
              <a:solidFill>
                <a:srgbClr val="464547"/>
              </a:solidFill>
            </a:endParaRPr>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flipH="1" flipV="1">
            <a:off x="169853" y="6106808"/>
            <a:ext cx="2921665" cy="820021"/>
          </a:xfrm>
          <a:prstGeom prst="rect">
            <a:avLst/>
          </a:prstGeom>
        </p:spPr>
      </p:pic>
      <p:sp>
        <p:nvSpPr>
          <p:cNvPr id="60" name="Picture Placeholder 59"/>
          <p:cNvSpPr>
            <a:spLocks noGrp="1"/>
          </p:cNvSpPr>
          <p:nvPr>
            <p:ph type="pic" sz="quarter" idx="17"/>
          </p:nvPr>
        </p:nvSpPr>
        <p:spPr>
          <a:xfrm>
            <a:off x="5466875" y="0"/>
            <a:ext cx="6725125" cy="6858000"/>
          </a:xfrm>
          <a:custGeom>
            <a:avLst/>
            <a:gdLst>
              <a:gd name="connsiteX0" fmla="*/ 0 w 6725125"/>
              <a:gd name="connsiteY0" fmla="*/ 0 h 6858000"/>
              <a:gd name="connsiteX1" fmla="*/ 6725125 w 6725125"/>
              <a:gd name="connsiteY1" fmla="*/ 0 h 6858000"/>
              <a:gd name="connsiteX2" fmla="*/ 6725125 w 6725125"/>
              <a:gd name="connsiteY2" fmla="*/ 6858000 h 6858000"/>
              <a:gd name="connsiteX3" fmla="*/ 0 w 6725125"/>
              <a:gd name="connsiteY3" fmla="*/ 6858000 h 6858000"/>
              <a:gd name="connsiteX4" fmla="*/ 27927 w 6725125"/>
              <a:gd name="connsiteY4" fmla="*/ 6800274 h 6858000"/>
              <a:gd name="connsiteX5" fmla="*/ 688871 w 6725125"/>
              <a:gd name="connsiteY5" fmla="*/ 3429000 h 6858000"/>
              <a:gd name="connsiteX6" fmla="*/ 27927 w 6725125"/>
              <a:gd name="connsiteY6" fmla="*/ 57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125" h="6858000">
                <a:moveTo>
                  <a:pt x="0" y="0"/>
                </a:moveTo>
                <a:lnTo>
                  <a:pt x="6725125" y="0"/>
                </a:lnTo>
                <a:lnTo>
                  <a:pt x="6725125" y="6858000"/>
                </a:lnTo>
                <a:lnTo>
                  <a:pt x="0" y="6858000"/>
                </a:lnTo>
                <a:lnTo>
                  <a:pt x="27927" y="6800274"/>
                </a:lnTo>
                <a:cubicBezTo>
                  <a:pt x="438583" y="5909859"/>
                  <a:pt x="688871" y="4727032"/>
                  <a:pt x="688871" y="3429000"/>
                </a:cubicBezTo>
                <a:cubicBezTo>
                  <a:pt x="688871" y="2130969"/>
                  <a:pt x="438583" y="948141"/>
                  <a:pt x="27927" y="57726"/>
                </a:cubicBezTo>
                <a:close/>
              </a:path>
            </a:pathLst>
          </a:custGeom>
        </p:spPr>
        <p:txBody>
          <a:bodyPr wrap="square">
            <a:noAutofit/>
          </a:bodyPr>
          <a:lstStyle/>
          <a:p>
            <a:r>
              <a:rPr lang="en-US"/>
              <a:t>Click icon to add picture</a:t>
            </a:r>
            <a:endParaRPr lang="en-GB"/>
          </a:p>
        </p:txBody>
      </p:sp>
    </p:spTree>
    <p:extLst>
      <p:ext uri="{BB962C8B-B14F-4D97-AF65-F5344CB8AC3E}">
        <p14:creationId xmlns:p14="http://schemas.microsoft.com/office/powerpoint/2010/main" val="69380002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Content slide 3">
    <p:spTree>
      <p:nvGrpSpPr>
        <p:cNvPr id="1" name=""/>
        <p:cNvGrpSpPr/>
        <p:nvPr/>
      </p:nvGrpSpPr>
      <p:grpSpPr>
        <a:xfrm>
          <a:off x="0" y="0"/>
          <a:ext cx="0" cy="0"/>
          <a:chOff x="0" y="0"/>
          <a:chExt cx="0" cy="0"/>
        </a:xfrm>
      </p:grpSpPr>
      <p:sp>
        <p:nvSpPr>
          <p:cNvPr id="37" name="Freeform 36"/>
          <p:cNvSpPr/>
          <p:nvPr userDrawn="1"/>
        </p:nvSpPr>
        <p:spPr>
          <a:xfrm>
            <a:off x="0" y="0"/>
            <a:ext cx="6159634" cy="6858000"/>
          </a:xfrm>
          <a:custGeom>
            <a:avLst/>
            <a:gdLst>
              <a:gd name="connsiteX0" fmla="*/ 0 w 6159634"/>
              <a:gd name="connsiteY0" fmla="*/ 0 h 6858000"/>
              <a:gd name="connsiteX1" fmla="*/ 1946792 w 6159634"/>
              <a:gd name="connsiteY1" fmla="*/ 0 h 6858000"/>
              <a:gd name="connsiteX2" fmla="*/ 4632960 w 6159634"/>
              <a:gd name="connsiteY2" fmla="*/ 0 h 6858000"/>
              <a:gd name="connsiteX3" fmla="*/ 5475356 w 6159634"/>
              <a:gd name="connsiteY3" fmla="*/ 0 h 6858000"/>
              <a:gd name="connsiteX4" fmla="*/ 5523542 w 6159634"/>
              <a:gd name="connsiteY4" fmla="*/ 102130 h 6858000"/>
              <a:gd name="connsiteX5" fmla="*/ 6159634 w 6159634"/>
              <a:gd name="connsiteY5" fmla="*/ 3429000 h 6858000"/>
              <a:gd name="connsiteX6" fmla="*/ 5523542 w 6159634"/>
              <a:gd name="connsiteY6" fmla="*/ 6755870 h 6858000"/>
              <a:gd name="connsiteX7" fmla="*/ 5475356 w 6159634"/>
              <a:gd name="connsiteY7" fmla="*/ 6858000 h 6858000"/>
              <a:gd name="connsiteX8" fmla="*/ 4632960 w 6159634"/>
              <a:gd name="connsiteY8" fmla="*/ 6858000 h 6858000"/>
              <a:gd name="connsiteX9" fmla="*/ 1946792 w 6159634"/>
              <a:gd name="connsiteY9" fmla="*/ 6858000 h 6858000"/>
              <a:gd name="connsiteX10" fmla="*/ 0 w 615963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9634" h="6858000">
                <a:moveTo>
                  <a:pt x="0" y="0"/>
                </a:moveTo>
                <a:lnTo>
                  <a:pt x="1946792" y="0"/>
                </a:lnTo>
                <a:lnTo>
                  <a:pt x="4632960" y="0"/>
                </a:lnTo>
                <a:lnTo>
                  <a:pt x="5475356" y="0"/>
                </a:lnTo>
                <a:lnTo>
                  <a:pt x="5523542" y="102130"/>
                </a:lnTo>
                <a:cubicBezTo>
                  <a:pt x="5918757" y="980817"/>
                  <a:pt x="6159634" y="2148065"/>
                  <a:pt x="6159634" y="3429000"/>
                </a:cubicBezTo>
                <a:cubicBezTo>
                  <a:pt x="6159634" y="4709935"/>
                  <a:pt x="5918757" y="5877182"/>
                  <a:pt x="5523542" y="6755870"/>
                </a:cubicBezTo>
                <a:lnTo>
                  <a:pt x="5475356" y="6858000"/>
                </a:lnTo>
                <a:lnTo>
                  <a:pt x="4632960" y="6858000"/>
                </a:lnTo>
                <a:lnTo>
                  <a:pt x="1946792" y="6858000"/>
                </a:lnTo>
                <a:lnTo>
                  <a:pt x="0" y="6858000"/>
                </a:lnTo>
                <a:close/>
              </a:path>
            </a:pathLst>
          </a:custGeom>
          <a:solidFill>
            <a:srgbClr val="F180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rgbClr val="FFFFFF"/>
              </a:solidFill>
            </a:endParaRPr>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21" name="Text Placeholder 2"/>
          <p:cNvSpPr>
            <a:spLocks noGrp="1"/>
          </p:cNvSpPr>
          <p:nvPr>
            <p:ph type="body" idx="1"/>
          </p:nvPr>
        </p:nvSpPr>
        <p:spPr>
          <a:xfrm>
            <a:off x="434901" y="1152874"/>
            <a:ext cx="441141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1" name="Content Placeholder 3"/>
          <p:cNvSpPr>
            <a:spLocks noGrp="1"/>
          </p:cNvSpPr>
          <p:nvPr>
            <p:ph sz="half" idx="2"/>
          </p:nvPr>
        </p:nvSpPr>
        <p:spPr>
          <a:xfrm>
            <a:off x="434901" y="1792636"/>
            <a:ext cx="441141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4309237"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16"/>
          </p:nvPr>
        </p:nvSpPr>
        <p:spPr>
          <a:xfrm>
            <a:off x="4038600" y="6356350"/>
            <a:ext cx="4114800" cy="365125"/>
          </a:xfrm>
          <a:prstGeom prst="rect">
            <a:avLst/>
          </a:prstGeom>
        </p:spPr>
        <p:txBody>
          <a:bodyPr/>
          <a:lstStyle/>
          <a:p>
            <a:endParaRPr lang="en-US">
              <a:solidFill>
                <a:srgbClr val="464547"/>
              </a:solidFill>
            </a:endParaRPr>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flipH="1" flipV="1">
            <a:off x="169853" y="6106808"/>
            <a:ext cx="2921665" cy="820021"/>
          </a:xfrm>
          <a:prstGeom prst="rect">
            <a:avLst/>
          </a:prstGeom>
        </p:spPr>
      </p:pic>
      <p:sp>
        <p:nvSpPr>
          <p:cNvPr id="60" name="Picture Placeholder 59"/>
          <p:cNvSpPr>
            <a:spLocks noGrp="1"/>
          </p:cNvSpPr>
          <p:nvPr>
            <p:ph type="pic" sz="quarter" idx="17"/>
          </p:nvPr>
        </p:nvSpPr>
        <p:spPr>
          <a:xfrm>
            <a:off x="5466875" y="0"/>
            <a:ext cx="6725125" cy="6858000"/>
          </a:xfrm>
          <a:custGeom>
            <a:avLst/>
            <a:gdLst>
              <a:gd name="connsiteX0" fmla="*/ 0 w 6725125"/>
              <a:gd name="connsiteY0" fmla="*/ 0 h 6858000"/>
              <a:gd name="connsiteX1" fmla="*/ 6725125 w 6725125"/>
              <a:gd name="connsiteY1" fmla="*/ 0 h 6858000"/>
              <a:gd name="connsiteX2" fmla="*/ 6725125 w 6725125"/>
              <a:gd name="connsiteY2" fmla="*/ 6858000 h 6858000"/>
              <a:gd name="connsiteX3" fmla="*/ 0 w 6725125"/>
              <a:gd name="connsiteY3" fmla="*/ 6858000 h 6858000"/>
              <a:gd name="connsiteX4" fmla="*/ 27927 w 6725125"/>
              <a:gd name="connsiteY4" fmla="*/ 6800274 h 6858000"/>
              <a:gd name="connsiteX5" fmla="*/ 688871 w 6725125"/>
              <a:gd name="connsiteY5" fmla="*/ 3429000 h 6858000"/>
              <a:gd name="connsiteX6" fmla="*/ 27927 w 6725125"/>
              <a:gd name="connsiteY6" fmla="*/ 57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125" h="6858000">
                <a:moveTo>
                  <a:pt x="0" y="0"/>
                </a:moveTo>
                <a:lnTo>
                  <a:pt x="6725125" y="0"/>
                </a:lnTo>
                <a:lnTo>
                  <a:pt x="6725125" y="6858000"/>
                </a:lnTo>
                <a:lnTo>
                  <a:pt x="0" y="6858000"/>
                </a:lnTo>
                <a:lnTo>
                  <a:pt x="27927" y="6800274"/>
                </a:lnTo>
                <a:cubicBezTo>
                  <a:pt x="438583" y="5909859"/>
                  <a:pt x="688871" y="4727032"/>
                  <a:pt x="688871" y="3429000"/>
                </a:cubicBezTo>
                <a:cubicBezTo>
                  <a:pt x="688871" y="2130969"/>
                  <a:pt x="438583" y="948141"/>
                  <a:pt x="27927" y="57726"/>
                </a:cubicBezTo>
                <a:close/>
              </a:path>
            </a:pathLst>
          </a:custGeom>
        </p:spPr>
        <p:txBody>
          <a:bodyPr wrap="square">
            <a:noAutofit/>
          </a:bodyPr>
          <a:lstStyle/>
          <a:p>
            <a:r>
              <a:rPr lang="en-US"/>
              <a:t>Click icon to add picture</a:t>
            </a:r>
            <a:endParaRPr lang="en-GB" dirty="0"/>
          </a:p>
        </p:txBody>
      </p:sp>
    </p:spTree>
    <p:extLst>
      <p:ext uri="{BB962C8B-B14F-4D97-AF65-F5344CB8AC3E}">
        <p14:creationId xmlns:p14="http://schemas.microsoft.com/office/powerpoint/2010/main" val="136573675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Content slide 3">
    <p:spTree>
      <p:nvGrpSpPr>
        <p:cNvPr id="1" name=""/>
        <p:cNvGrpSpPr/>
        <p:nvPr/>
      </p:nvGrpSpPr>
      <p:grpSpPr>
        <a:xfrm>
          <a:off x="0" y="0"/>
          <a:ext cx="0" cy="0"/>
          <a:chOff x="0" y="0"/>
          <a:chExt cx="0" cy="0"/>
        </a:xfrm>
      </p:grpSpPr>
      <p:sp>
        <p:nvSpPr>
          <p:cNvPr id="37" name="Freeform 36"/>
          <p:cNvSpPr/>
          <p:nvPr userDrawn="1"/>
        </p:nvSpPr>
        <p:spPr>
          <a:xfrm>
            <a:off x="0" y="0"/>
            <a:ext cx="6159634" cy="6858000"/>
          </a:xfrm>
          <a:custGeom>
            <a:avLst/>
            <a:gdLst>
              <a:gd name="connsiteX0" fmla="*/ 0 w 6159634"/>
              <a:gd name="connsiteY0" fmla="*/ 0 h 6858000"/>
              <a:gd name="connsiteX1" fmla="*/ 1946792 w 6159634"/>
              <a:gd name="connsiteY1" fmla="*/ 0 h 6858000"/>
              <a:gd name="connsiteX2" fmla="*/ 4632960 w 6159634"/>
              <a:gd name="connsiteY2" fmla="*/ 0 h 6858000"/>
              <a:gd name="connsiteX3" fmla="*/ 5475356 w 6159634"/>
              <a:gd name="connsiteY3" fmla="*/ 0 h 6858000"/>
              <a:gd name="connsiteX4" fmla="*/ 5523542 w 6159634"/>
              <a:gd name="connsiteY4" fmla="*/ 102130 h 6858000"/>
              <a:gd name="connsiteX5" fmla="*/ 6159634 w 6159634"/>
              <a:gd name="connsiteY5" fmla="*/ 3429000 h 6858000"/>
              <a:gd name="connsiteX6" fmla="*/ 5523542 w 6159634"/>
              <a:gd name="connsiteY6" fmla="*/ 6755870 h 6858000"/>
              <a:gd name="connsiteX7" fmla="*/ 5475356 w 6159634"/>
              <a:gd name="connsiteY7" fmla="*/ 6858000 h 6858000"/>
              <a:gd name="connsiteX8" fmla="*/ 4632960 w 6159634"/>
              <a:gd name="connsiteY8" fmla="*/ 6858000 h 6858000"/>
              <a:gd name="connsiteX9" fmla="*/ 1946792 w 6159634"/>
              <a:gd name="connsiteY9" fmla="*/ 6858000 h 6858000"/>
              <a:gd name="connsiteX10" fmla="*/ 0 w 615963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9634" h="6858000">
                <a:moveTo>
                  <a:pt x="0" y="0"/>
                </a:moveTo>
                <a:lnTo>
                  <a:pt x="1946792" y="0"/>
                </a:lnTo>
                <a:lnTo>
                  <a:pt x="4632960" y="0"/>
                </a:lnTo>
                <a:lnTo>
                  <a:pt x="5475356" y="0"/>
                </a:lnTo>
                <a:lnTo>
                  <a:pt x="5523542" y="102130"/>
                </a:lnTo>
                <a:cubicBezTo>
                  <a:pt x="5918757" y="980817"/>
                  <a:pt x="6159634" y="2148065"/>
                  <a:pt x="6159634" y="3429000"/>
                </a:cubicBezTo>
                <a:cubicBezTo>
                  <a:pt x="6159634" y="4709935"/>
                  <a:pt x="5918757" y="5877182"/>
                  <a:pt x="5523542" y="6755870"/>
                </a:cubicBezTo>
                <a:lnTo>
                  <a:pt x="5475356" y="6858000"/>
                </a:lnTo>
                <a:lnTo>
                  <a:pt x="4632960" y="6858000"/>
                </a:lnTo>
                <a:lnTo>
                  <a:pt x="1946792" y="6858000"/>
                </a:lnTo>
                <a:lnTo>
                  <a:pt x="0" y="6858000"/>
                </a:lnTo>
                <a:close/>
              </a:path>
            </a:pathLst>
          </a:custGeom>
          <a:solidFill>
            <a:srgbClr val="66CA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rgbClr val="FFFFFF"/>
              </a:solidFill>
            </a:endParaRPr>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1" name="Text Placeholder 2"/>
          <p:cNvSpPr>
            <a:spLocks noGrp="1"/>
          </p:cNvSpPr>
          <p:nvPr>
            <p:ph type="body" idx="1"/>
          </p:nvPr>
        </p:nvSpPr>
        <p:spPr>
          <a:xfrm>
            <a:off x="434901" y="1152874"/>
            <a:ext cx="4411419" cy="639762"/>
          </a:xfrm>
        </p:spPr>
        <p:txBody>
          <a:bodyPr anchor="b">
            <a:noAutofit/>
          </a:bodyPr>
          <a:lstStyle>
            <a:lvl1pPr marL="0" indent="0">
              <a:buNone/>
              <a:defRPr sz="24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1" name="Content Placeholder 3"/>
          <p:cNvSpPr>
            <a:spLocks noGrp="1"/>
          </p:cNvSpPr>
          <p:nvPr>
            <p:ph sz="half" idx="2"/>
          </p:nvPr>
        </p:nvSpPr>
        <p:spPr>
          <a:xfrm>
            <a:off x="434901" y="1792636"/>
            <a:ext cx="4411419" cy="3951288"/>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4309237"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16"/>
          </p:nvPr>
        </p:nvSpPr>
        <p:spPr>
          <a:xfrm>
            <a:off x="4038600" y="6356350"/>
            <a:ext cx="4114800" cy="365125"/>
          </a:xfrm>
          <a:prstGeom prst="rect">
            <a:avLst/>
          </a:prstGeom>
        </p:spPr>
        <p:txBody>
          <a:bodyPr/>
          <a:lstStyle/>
          <a:p>
            <a:endParaRPr lang="en-US">
              <a:solidFill>
                <a:srgbClr val="464547"/>
              </a:solidFill>
            </a:endParaRPr>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flipH="1" flipV="1">
            <a:off x="169853" y="6106808"/>
            <a:ext cx="2921665" cy="820021"/>
          </a:xfrm>
          <a:prstGeom prst="rect">
            <a:avLst/>
          </a:prstGeom>
        </p:spPr>
      </p:pic>
      <p:sp>
        <p:nvSpPr>
          <p:cNvPr id="60" name="Picture Placeholder 59"/>
          <p:cNvSpPr>
            <a:spLocks noGrp="1"/>
          </p:cNvSpPr>
          <p:nvPr>
            <p:ph type="pic" sz="quarter" idx="17"/>
          </p:nvPr>
        </p:nvSpPr>
        <p:spPr>
          <a:xfrm>
            <a:off x="5466875" y="0"/>
            <a:ext cx="6725125" cy="6858000"/>
          </a:xfrm>
          <a:custGeom>
            <a:avLst/>
            <a:gdLst>
              <a:gd name="connsiteX0" fmla="*/ 0 w 6725125"/>
              <a:gd name="connsiteY0" fmla="*/ 0 h 6858000"/>
              <a:gd name="connsiteX1" fmla="*/ 6725125 w 6725125"/>
              <a:gd name="connsiteY1" fmla="*/ 0 h 6858000"/>
              <a:gd name="connsiteX2" fmla="*/ 6725125 w 6725125"/>
              <a:gd name="connsiteY2" fmla="*/ 6858000 h 6858000"/>
              <a:gd name="connsiteX3" fmla="*/ 0 w 6725125"/>
              <a:gd name="connsiteY3" fmla="*/ 6858000 h 6858000"/>
              <a:gd name="connsiteX4" fmla="*/ 27927 w 6725125"/>
              <a:gd name="connsiteY4" fmla="*/ 6800274 h 6858000"/>
              <a:gd name="connsiteX5" fmla="*/ 688871 w 6725125"/>
              <a:gd name="connsiteY5" fmla="*/ 3429000 h 6858000"/>
              <a:gd name="connsiteX6" fmla="*/ 27927 w 6725125"/>
              <a:gd name="connsiteY6" fmla="*/ 57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125" h="6858000">
                <a:moveTo>
                  <a:pt x="0" y="0"/>
                </a:moveTo>
                <a:lnTo>
                  <a:pt x="6725125" y="0"/>
                </a:lnTo>
                <a:lnTo>
                  <a:pt x="6725125" y="6858000"/>
                </a:lnTo>
                <a:lnTo>
                  <a:pt x="0" y="6858000"/>
                </a:lnTo>
                <a:lnTo>
                  <a:pt x="27927" y="6800274"/>
                </a:lnTo>
                <a:cubicBezTo>
                  <a:pt x="438583" y="5909859"/>
                  <a:pt x="688871" y="4727032"/>
                  <a:pt x="688871" y="3429000"/>
                </a:cubicBezTo>
                <a:cubicBezTo>
                  <a:pt x="688871" y="2130969"/>
                  <a:pt x="438583" y="948141"/>
                  <a:pt x="27927" y="57726"/>
                </a:cubicBezTo>
                <a:close/>
              </a:path>
            </a:pathLst>
          </a:custGeom>
        </p:spPr>
        <p:txBody>
          <a:bodyPr wrap="square">
            <a:noAutofit/>
          </a:bodyPr>
          <a:lstStyle/>
          <a:p>
            <a:r>
              <a:rPr lang="en-US"/>
              <a:t>Click icon to add picture</a:t>
            </a:r>
            <a:endParaRPr lang="en-GB"/>
          </a:p>
        </p:txBody>
      </p:sp>
    </p:spTree>
    <p:extLst>
      <p:ext uri="{BB962C8B-B14F-4D97-AF65-F5344CB8AC3E}">
        <p14:creationId xmlns:p14="http://schemas.microsoft.com/office/powerpoint/2010/main" val="16269010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 slide 4">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extLst>
              <a:ext uri="{28A0092B-C50C-407E-A947-70E740481C1C}">
                <a14:useLocalDpi xmlns:a14="http://schemas.microsoft.com/office/drawing/2010/main" val="0"/>
              </a:ext>
            </a:extLst>
          </a:blip>
          <a:srcRect l="42408" t="2485" r="-2951" b="31144"/>
          <a:stretch/>
        </p:blipFill>
        <p:spPr>
          <a:xfrm flipH="1">
            <a:off x="5963920" y="2306320"/>
            <a:ext cx="6228080" cy="4551680"/>
          </a:xfrm>
          <a:prstGeom prst="rect">
            <a:avLst/>
          </a:prstGeom>
        </p:spPr>
      </p:pic>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70" y="0"/>
            <a:ext cx="12189630" cy="6858000"/>
          </a:xfrm>
          <a:prstGeom prst="rect">
            <a:avLst/>
          </a:prstGeom>
        </p:spPr>
      </p:pic>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29" name="Picture 2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17" name="Text Placeholder 2"/>
          <p:cNvSpPr>
            <a:spLocks noGrp="1"/>
          </p:cNvSpPr>
          <p:nvPr>
            <p:ph type="body" idx="1"/>
          </p:nvPr>
        </p:nvSpPr>
        <p:spPr>
          <a:xfrm>
            <a:off x="434901" y="1152874"/>
            <a:ext cx="441141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18" name="Content Placeholder 3"/>
          <p:cNvSpPr>
            <a:spLocks noGrp="1"/>
          </p:cNvSpPr>
          <p:nvPr>
            <p:ph sz="half" idx="2"/>
          </p:nvPr>
        </p:nvSpPr>
        <p:spPr>
          <a:xfrm>
            <a:off x="434901" y="1792636"/>
            <a:ext cx="441141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Tree>
    <p:extLst>
      <p:ext uri="{BB962C8B-B14F-4D97-AF65-F5344CB8AC3E}">
        <p14:creationId xmlns:p14="http://schemas.microsoft.com/office/powerpoint/2010/main" val="424031234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ontent slide 5">
    <p:spTree>
      <p:nvGrpSpPr>
        <p:cNvPr id="1" name=""/>
        <p:cNvGrpSpPr/>
        <p:nvPr/>
      </p:nvGrpSpPr>
      <p:grpSpPr>
        <a:xfrm>
          <a:off x="0" y="0"/>
          <a:ext cx="0" cy="0"/>
          <a:chOff x="0" y="0"/>
          <a:chExt cx="0" cy="0"/>
        </a:xfrm>
      </p:grpSpPr>
      <p:sp>
        <p:nvSpPr>
          <p:cNvPr id="5" name="Rectangle 4"/>
          <p:cNvSpPr/>
          <p:nvPr userDrawn="1"/>
        </p:nvSpPr>
        <p:spPr>
          <a:xfrm>
            <a:off x="0" y="1"/>
            <a:ext cx="12191999"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17" name="Text Placeholder 2"/>
          <p:cNvSpPr>
            <a:spLocks noGrp="1"/>
          </p:cNvSpPr>
          <p:nvPr>
            <p:ph type="body" idx="1"/>
          </p:nvPr>
        </p:nvSpPr>
        <p:spPr>
          <a:xfrm>
            <a:off x="434901" y="1152874"/>
            <a:ext cx="587064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18" name="Content Placeholder 3"/>
          <p:cNvSpPr>
            <a:spLocks noGrp="1"/>
          </p:cNvSpPr>
          <p:nvPr>
            <p:ph sz="half" idx="2"/>
          </p:nvPr>
        </p:nvSpPr>
        <p:spPr>
          <a:xfrm>
            <a:off x="434901" y="1792636"/>
            <a:ext cx="587064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 name="Picture Placeholder 3"/>
          <p:cNvSpPr>
            <a:spLocks noGrp="1"/>
          </p:cNvSpPr>
          <p:nvPr>
            <p:ph type="pic" sz="quarter" idx="16"/>
          </p:nvPr>
        </p:nvSpPr>
        <p:spPr>
          <a:xfrm>
            <a:off x="6692528" y="1152874"/>
            <a:ext cx="4591050" cy="4591050"/>
          </a:xfrm>
          <a:prstGeom prst="ellipse">
            <a:avLst/>
          </a:prstGeom>
          <a:solidFill>
            <a:schemeClr val="bg1"/>
          </a:solidFill>
        </p:spPr>
        <p:txBody>
          <a:bodyPr/>
          <a:lstStyle/>
          <a:p>
            <a:r>
              <a:rPr lang="en-US"/>
              <a:t>Click icon to add picture</a:t>
            </a:r>
          </a:p>
        </p:txBody>
      </p:sp>
      <p:grpSp>
        <p:nvGrpSpPr>
          <p:cNvPr id="14" name="Group 13"/>
          <p:cNvGrpSpPr/>
          <p:nvPr userDrawn="1"/>
        </p:nvGrpSpPr>
        <p:grpSpPr>
          <a:xfrm>
            <a:off x="9032041" y="6343952"/>
            <a:ext cx="928895" cy="310670"/>
            <a:chOff x="6015747" y="6382235"/>
            <a:chExt cx="928894" cy="310670"/>
          </a:xfrm>
        </p:grpSpPr>
        <p:pic>
          <p:nvPicPr>
            <p:cNvPr id="15" name="Picture 14" descr="facebook-2-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6" name="Picture 15" descr="instagram_logo.eps"/>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19" name="Picture 18" descr="twitter-256-white.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0"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Tree>
    <p:extLst>
      <p:ext uri="{BB962C8B-B14F-4D97-AF65-F5344CB8AC3E}">
        <p14:creationId xmlns:p14="http://schemas.microsoft.com/office/powerpoint/2010/main" val="277841201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ntent slide - process">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9" name="Text Placeholder 22"/>
          <p:cNvSpPr>
            <a:spLocks noGrp="1"/>
          </p:cNvSpPr>
          <p:nvPr>
            <p:ph type="body" sz="quarter" idx="18"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4" name="Straight Connector 33"/>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26" name="Content Placeholder 3"/>
          <p:cNvSpPr>
            <a:spLocks noGrp="1"/>
          </p:cNvSpPr>
          <p:nvPr>
            <p:ph sz="half" idx="2"/>
          </p:nvPr>
        </p:nvSpPr>
        <p:spPr>
          <a:xfrm>
            <a:off x="537083" y="3255417"/>
            <a:ext cx="2321388" cy="2470881"/>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14" name="Picture Placeholder 13"/>
          <p:cNvSpPr>
            <a:spLocks noGrp="1"/>
          </p:cNvSpPr>
          <p:nvPr>
            <p:ph type="pic" sz="quarter" idx="23"/>
          </p:nvPr>
        </p:nvSpPr>
        <p:spPr>
          <a:xfrm>
            <a:off x="795279" y="1246690"/>
            <a:ext cx="1801309" cy="1801309"/>
          </a:xfrm>
          <a:prstGeom prst="ellipse">
            <a:avLst/>
          </a:prstGeom>
          <a:solidFill>
            <a:schemeClr val="accent1"/>
          </a:solidFill>
        </p:spPr>
        <p:txBody>
          <a:bodyPr/>
          <a:lstStyle/>
          <a:p>
            <a:pPr marL="342874" marR="0" lvl="0" indent="-342874" algn="l" defTabSz="457167" rtl="0" eaLnBrk="1" fontAlgn="auto" latinLnBrk="0" hangingPunct="1">
              <a:lnSpc>
                <a:spcPct val="100000"/>
              </a:lnSpc>
              <a:spcBef>
                <a:spcPct val="20000"/>
              </a:spcBef>
              <a:spcAft>
                <a:spcPts val="0"/>
              </a:spcAft>
              <a:buClrTx/>
              <a:buSzTx/>
              <a:buFont typeface="Arial"/>
              <a:buNone/>
              <a:tabLst/>
              <a:defRPr/>
            </a:pPr>
            <a:r>
              <a:rPr lang="en-US"/>
              <a:t>Click icon to add picture</a:t>
            </a:r>
            <a:endParaRPr lang="en-US" dirty="0"/>
          </a:p>
        </p:txBody>
      </p:sp>
      <p:sp>
        <p:nvSpPr>
          <p:cNvPr id="40" name="Content Placeholder 3"/>
          <p:cNvSpPr>
            <a:spLocks noGrp="1"/>
          </p:cNvSpPr>
          <p:nvPr>
            <p:ph sz="half" idx="24"/>
          </p:nvPr>
        </p:nvSpPr>
        <p:spPr>
          <a:xfrm>
            <a:off x="3447287" y="3255417"/>
            <a:ext cx="2321388" cy="2470881"/>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1" name="Content Placeholder 3"/>
          <p:cNvSpPr>
            <a:spLocks noGrp="1"/>
          </p:cNvSpPr>
          <p:nvPr>
            <p:ph sz="half" idx="25"/>
          </p:nvPr>
        </p:nvSpPr>
        <p:spPr>
          <a:xfrm>
            <a:off x="6357491" y="3255417"/>
            <a:ext cx="2321388" cy="2470881"/>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2" name="Content Placeholder 3"/>
          <p:cNvSpPr>
            <a:spLocks noGrp="1"/>
          </p:cNvSpPr>
          <p:nvPr>
            <p:ph sz="half" idx="26"/>
          </p:nvPr>
        </p:nvSpPr>
        <p:spPr>
          <a:xfrm>
            <a:off x="9267695" y="3255417"/>
            <a:ext cx="2321388" cy="2470881"/>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3" name="Picture Placeholder 13"/>
          <p:cNvSpPr>
            <a:spLocks noGrp="1"/>
          </p:cNvSpPr>
          <p:nvPr>
            <p:ph type="pic" sz="quarter" idx="27"/>
          </p:nvPr>
        </p:nvSpPr>
        <p:spPr>
          <a:xfrm>
            <a:off x="3707326" y="1260568"/>
            <a:ext cx="1801309" cy="1801309"/>
          </a:xfrm>
          <a:prstGeom prst="ellipse">
            <a:avLst/>
          </a:prstGeom>
          <a:solidFill>
            <a:schemeClr val="accent1"/>
          </a:solidFill>
        </p:spPr>
        <p:txBody>
          <a:bodyPr/>
          <a:lstStyle/>
          <a:p>
            <a:pPr marL="342874" marR="0" lvl="0" indent="-342874" algn="l" defTabSz="457167" rtl="0" eaLnBrk="1" fontAlgn="auto" latinLnBrk="0" hangingPunct="1">
              <a:lnSpc>
                <a:spcPct val="100000"/>
              </a:lnSpc>
              <a:spcBef>
                <a:spcPct val="20000"/>
              </a:spcBef>
              <a:spcAft>
                <a:spcPts val="0"/>
              </a:spcAft>
              <a:buClrTx/>
              <a:buSzTx/>
              <a:buFont typeface="Arial"/>
              <a:buNone/>
              <a:tabLst/>
              <a:defRPr/>
            </a:pPr>
            <a:r>
              <a:rPr lang="en-US"/>
              <a:t>Click icon to add picture</a:t>
            </a:r>
            <a:endParaRPr lang="en-US" dirty="0"/>
          </a:p>
        </p:txBody>
      </p:sp>
      <p:sp>
        <p:nvSpPr>
          <p:cNvPr id="44" name="Picture Placeholder 13"/>
          <p:cNvSpPr>
            <a:spLocks noGrp="1"/>
          </p:cNvSpPr>
          <p:nvPr>
            <p:ph type="pic" sz="quarter" idx="28"/>
          </p:nvPr>
        </p:nvSpPr>
        <p:spPr>
          <a:xfrm>
            <a:off x="6619373" y="1246690"/>
            <a:ext cx="1801309" cy="1801309"/>
          </a:xfrm>
          <a:prstGeom prst="ellipse">
            <a:avLst/>
          </a:prstGeom>
          <a:solidFill>
            <a:schemeClr val="accent1"/>
          </a:solidFill>
        </p:spPr>
        <p:txBody>
          <a:bodyPr/>
          <a:lstStyle/>
          <a:p>
            <a:pPr marL="342874" marR="0" lvl="0" indent="-342874" algn="l" defTabSz="457167" rtl="0" eaLnBrk="1" fontAlgn="auto" latinLnBrk="0" hangingPunct="1">
              <a:lnSpc>
                <a:spcPct val="100000"/>
              </a:lnSpc>
              <a:spcBef>
                <a:spcPct val="20000"/>
              </a:spcBef>
              <a:spcAft>
                <a:spcPts val="0"/>
              </a:spcAft>
              <a:buClrTx/>
              <a:buSzTx/>
              <a:buFont typeface="Arial"/>
              <a:buNone/>
              <a:tabLst/>
              <a:defRPr/>
            </a:pPr>
            <a:r>
              <a:rPr lang="en-US"/>
              <a:t>Click icon to add picture</a:t>
            </a:r>
            <a:endParaRPr lang="en-US" dirty="0"/>
          </a:p>
        </p:txBody>
      </p:sp>
      <p:sp>
        <p:nvSpPr>
          <p:cNvPr id="45" name="Picture Placeholder 13"/>
          <p:cNvSpPr>
            <a:spLocks noGrp="1"/>
          </p:cNvSpPr>
          <p:nvPr>
            <p:ph type="pic" sz="quarter" idx="29"/>
          </p:nvPr>
        </p:nvSpPr>
        <p:spPr>
          <a:xfrm>
            <a:off x="9531420" y="1246690"/>
            <a:ext cx="1801309" cy="1801309"/>
          </a:xfrm>
          <a:prstGeom prst="ellipse">
            <a:avLst/>
          </a:prstGeom>
          <a:solidFill>
            <a:schemeClr val="accent1"/>
          </a:solidFill>
        </p:spPr>
        <p:txBody>
          <a:bodyPr/>
          <a:lstStyle/>
          <a:p>
            <a:pPr marL="342874" marR="0" lvl="0" indent="-342874" algn="l" defTabSz="457167" rtl="0" eaLnBrk="1" fontAlgn="auto" latinLnBrk="0" hangingPunct="1">
              <a:lnSpc>
                <a:spcPct val="100000"/>
              </a:lnSpc>
              <a:spcBef>
                <a:spcPct val="20000"/>
              </a:spcBef>
              <a:spcAft>
                <a:spcPts val="0"/>
              </a:spcAft>
              <a:buClrTx/>
              <a:buSzTx/>
              <a:buFont typeface="Arial"/>
              <a:buNone/>
              <a:tabLst/>
              <a:defRPr/>
            </a:pPr>
            <a:r>
              <a:rPr lang="en-US"/>
              <a:t>Click icon to add picture</a:t>
            </a:r>
            <a:endParaRPr lang="en-US" dirty="0"/>
          </a:p>
        </p:txBody>
      </p:sp>
      <p:pic>
        <p:nvPicPr>
          <p:cNvPr id="15" name="Picture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200000">
            <a:off x="5918200" y="2000508"/>
            <a:ext cx="332232" cy="301752"/>
          </a:xfrm>
          <a:prstGeom prst="rect">
            <a:avLst/>
          </a:prstGeom>
        </p:spPr>
      </p:pic>
      <p:pic>
        <p:nvPicPr>
          <p:cNvPr id="46" name="Picture 4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200000">
            <a:off x="2986763" y="2000508"/>
            <a:ext cx="332232" cy="301752"/>
          </a:xfrm>
          <a:prstGeom prst="rect">
            <a:avLst/>
          </a:prstGeom>
        </p:spPr>
      </p:pic>
      <p:pic>
        <p:nvPicPr>
          <p:cNvPr id="47" name="Picture 4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200000">
            <a:off x="8807171" y="2000508"/>
            <a:ext cx="332232" cy="301752"/>
          </a:xfrm>
          <a:prstGeom prst="rect">
            <a:avLst/>
          </a:prstGeom>
        </p:spPr>
      </p:pic>
      <p:sp>
        <p:nvSpPr>
          <p:cNvPr id="10" name="Footer Placeholder 9"/>
          <p:cNvSpPr>
            <a:spLocks noGrp="1"/>
          </p:cNvSpPr>
          <p:nvPr>
            <p:ph type="ftr" sz="quarter" idx="30"/>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203862535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slide - creative">
    <p:spTree>
      <p:nvGrpSpPr>
        <p:cNvPr id="1" name=""/>
        <p:cNvGrpSpPr/>
        <p:nvPr/>
      </p:nvGrpSpPr>
      <p:grpSpPr>
        <a:xfrm>
          <a:off x="0" y="0"/>
          <a:ext cx="0" cy="0"/>
          <a:chOff x="0" y="0"/>
          <a:chExt cx="0" cy="0"/>
        </a:xfrm>
      </p:grpSpPr>
      <p:pic>
        <p:nvPicPr>
          <p:cNvPr id="37" name="Picture 3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5" name="Rectangular Callout 2"/>
          <p:cNvSpPr/>
          <p:nvPr userDrawn="1"/>
        </p:nvSpPr>
        <p:spPr>
          <a:xfrm>
            <a:off x="537083" y="1248420"/>
            <a:ext cx="11051596" cy="1546251"/>
          </a:xfrm>
          <a:custGeom>
            <a:avLst/>
            <a:gdLst>
              <a:gd name="connsiteX0" fmla="*/ 0 w 10787009"/>
              <a:gd name="connsiteY0" fmla="*/ 0 h 2267339"/>
              <a:gd name="connsiteX1" fmla="*/ 1797835 w 10787009"/>
              <a:gd name="connsiteY1" fmla="*/ 0 h 2267339"/>
              <a:gd name="connsiteX2" fmla="*/ 1797835 w 10787009"/>
              <a:gd name="connsiteY2" fmla="*/ 0 h 2267339"/>
              <a:gd name="connsiteX3" fmla="*/ 4494587 w 10787009"/>
              <a:gd name="connsiteY3" fmla="*/ 0 h 2267339"/>
              <a:gd name="connsiteX4" fmla="*/ 10787009 w 10787009"/>
              <a:gd name="connsiteY4" fmla="*/ 0 h 2267339"/>
              <a:gd name="connsiteX5" fmla="*/ 10787009 w 10787009"/>
              <a:gd name="connsiteY5" fmla="*/ 1322614 h 2267339"/>
              <a:gd name="connsiteX6" fmla="*/ 10787009 w 10787009"/>
              <a:gd name="connsiteY6" fmla="*/ 1322614 h 2267339"/>
              <a:gd name="connsiteX7" fmla="*/ 10787009 w 10787009"/>
              <a:gd name="connsiteY7" fmla="*/ 1889449 h 2267339"/>
              <a:gd name="connsiteX8" fmla="*/ 10787009 w 10787009"/>
              <a:gd name="connsiteY8" fmla="*/ 2267339 h 2267339"/>
              <a:gd name="connsiteX9" fmla="*/ 4494587 w 10787009"/>
              <a:gd name="connsiteY9" fmla="*/ 2267339 h 2267339"/>
              <a:gd name="connsiteX10" fmla="*/ 3018205 w 10787009"/>
              <a:gd name="connsiteY10" fmla="*/ 3101266 h 2267339"/>
              <a:gd name="connsiteX11" fmla="*/ 1797835 w 10787009"/>
              <a:gd name="connsiteY11" fmla="*/ 2267339 h 2267339"/>
              <a:gd name="connsiteX12" fmla="*/ 0 w 10787009"/>
              <a:gd name="connsiteY12" fmla="*/ 2267339 h 2267339"/>
              <a:gd name="connsiteX13" fmla="*/ 0 w 10787009"/>
              <a:gd name="connsiteY13" fmla="*/ 1889449 h 2267339"/>
              <a:gd name="connsiteX14" fmla="*/ 0 w 10787009"/>
              <a:gd name="connsiteY14" fmla="*/ 1322614 h 2267339"/>
              <a:gd name="connsiteX15" fmla="*/ 0 w 10787009"/>
              <a:gd name="connsiteY15" fmla="*/ 1322614 h 2267339"/>
              <a:gd name="connsiteX16" fmla="*/ 0 w 10787009"/>
              <a:gd name="connsiteY16" fmla="*/ 0 h 2267339"/>
              <a:gd name="connsiteX0" fmla="*/ 0 w 10787009"/>
              <a:gd name="connsiteY0" fmla="*/ 0 h 3101266"/>
              <a:gd name="connsiteX1" fmla="*/ 1797835 w 10787009"/>
              <a:gd name="connsiteY1" fmla="*/ 0 h 3101266"/>
              <a:gd name="connsiteX2" fmla="*/ 1797835 w 10787009"/>
              <a:gd name="connsiteY2" fmla="*/ 0 h 3101266"/>
              <a:gd name="connsiteX3" fmla="*/ 4494587 w 10787009"/>
              <a:gd name="connsiteY3" fmla="*/ 0 h 3101266"/>
              <a:gd name="connsiteX4" fmla="*/ 10787009 w 10787009"/>
              <a:gd name="connsiteY4" fmla="*/ 0 h 3101266"/>
              <a:gd name="connsiteX5" fmla="*/ 10787009 w 10787009"/>
              <a:gd name="connsiteY5" fmla="*/ 1322614 h 3101266"/>
              <a:gd name="connsiteX6" fmla="*/ 10787009 w 10787009"/>
              <a:gd name="connsiteY6" fmla="*/ 1322614 h 3101266"/>
              <a:gd name="connsiteX7" fmla="*/ 10787009 w 10787009"/>
              <a:gd name="connsiteY7" fmla="*/ 1889449 h 3101266"/>
              <a:gd name="connsiteX8" fmla="*/ 10787009 w 10787009"/>
              <a:gd name="connsiteY8" fmla="*/ 2267339 h 3101266"/>
              <a:gd name="connsiteX9" fmla="*/ 3393574 w 10787009"/>
              <a:gd name="connsiteY9" fmla="*/ 2304661 h 3101266"/>
              <a:gd name="connsiteX10" fmla="*/ 3018205 w 10787009"/>
              <a:gd name="connsiteY10" fmla="*/ 3101266 h 3101266"/>
              <a:gd name="connsiteX11" fmla="*/ 1797835 w 10787009"/>
              <a:gd name="connsiteY11" fmla="*/ 2267339 h 3101266"/>
              <a:gd name="connsiteX12" fmla="*/ 0 w 10787009"/>
              <a:gd name="connsiteY12" fmla="*/ 2267339 h 3101266"/>
              <a:gd name="connsiteX13" fmla="*/ 0 w 10787009"/>
              <a:gd name="connsiteY13" fmla="*/ 1889449 h 3101266"/>
              <a:gd name="connsiteX14" fmla="*/ 0 w 10787009"/>
              <a:gd name="connsiteY14" fmla="*/ 1322614 h 3101266"/>
              <a:gd name="connsiteX15" fmla="*/ 0 w 10787009"/>
              <a:gd name="connsiteY15" fmla="*/ 1322614 h 3101266"/>
              <a:gd name="connsiteX16" fmla="*/ 0 w 10787009"/>
              <a:gd name="connsiteY16" fmla="*/ 0 h 3101266"/>
              <a:gd name="connsiteX0" fmla="*/ 0 w 10787009"/>
              <a:gd name="connsiteY0" fmla="*/ 0 h 3101266"/>
              <a:gd name="connsiteX1" fmla="*/ 1797835 w 10787009"/>
              <a:gd name="connsiteY1" fmla="*/ 0 h 3101266"/>
              <a:gd name="connsiteX2" fmla="*/ 1797835 w 10787009"/>
              <a:gd name="connsiteY2" fmla="*/ 0 h 3101266"/>
              <a:gd name="connsiteX3" fmla="*/ 4494587 w 10787009"/>
              <a:gd name="connsiteY3" fmla="*/ 0 h 3101266"/>
              <a:gd name="connsiteX4" fmla="*/ 10787009 w 10787009"/>
              <a:gd name="connsiteY4" fmla="*/ 0 h 3101266"/>
              <a:gd name="connsiteX5" fmla="*/ 10787009 w 10787009"/>
              <a:gd name="connsiteY5" fmla="*/ 1322614 h 3101266"/>
              <a:gd name="connsiteX6" fmla="*/ 10787009 w 10787009"/>
              <a:gd name="connsiteY6" fmla="*/ 1322614 h 3101266"/>
              <a:gd name="connsiteX7" fmla="*/ 10787009 w 10787009"/>
              <a:gd name="connsiteY7" fmla="*/ 1889449 h 3101266"/>
              <a:gd name="connsiteX8" fmla="*/ 10787009 w 10787009"/>
              <a:gd name="connsiteY8" fmla="*/ 2267339 h 3101266"/>
              <a:gd name="connsiteX9" fmla="*/ 3393574 w 10787009"/>
              <a:gd name="connsiteY9" fmla="*/ 2304661 h 3101266"/>
              <a:gd name="connsiteX10" fmla="*/ 3018205 w 10787009"/>
              <a:gd name="connsiteY10" fmla="*/ 3101266 h 3101266"/>
              <a:gd name="connsiteX11" fmla="*/ 2740226 w 10787009"/>
              <a:gd name="connsiteY11" fmla="*/ 2276669 h 3101266"/>
              <a:gd name="connsiteX12" fmla="*/ 0 w 10787009"/>
              <a:gd name="connsiteY12" fmla="*/ 2267339 h 3101266"/>
              <a:gd name="connsiteX13" fmla="*/ 0 w 10787009"/>
              <a:gd name="connsiteY13" fmla="*/ 1889449 h 3101266"/>
              <a:gd name="connsiteX14" fmla="*/ 0 w 10787009"/>
              <a:gd name="connsiteY14" fmla="*/ 1322614 h 3101266"/>
              <a:gd name="connsiteX15" fmla="*/ 0 w 10787009"/>
              <a:gd name="connsiteY15" fmla="*/ 1322614 h 3101266"/>
              <a:gd name="connsiteX16" fmla="*/ 0 w 10787009"/>
              <a:gd name="connsiteY16" fmla="*/ 0 h 3101266"/>
              <a:gd name="connsiteX0" fmla="*/ 0 w 10787009"/>
              <a:gd name="connsiteY0" fmla="*/ 0 h 3101266"/>
              <a:gd name="connsiteX1" fmla="*/ 1797835 w 10787009"/>
              <a:gd name="connsiteY1" fmla="*/ 0 h 3101266"/>
              <a:gd name="connsiteX2" fmla="*/ 1797835 w 10787009"/>
              <a:gd name="connsiteY2" fmla="*/ 0 h 3101266"/>
              <a:gd name="connsiteX3" fmla="*/ 4494587 w 10787009"/>
              <a:gd name="connsiteY3" fmla="*/ 0 h 3101266"/>
              <a:gd name="connsiteX4" fmla="*/ 10787009 w 10787009"/>
              <a:gd name="connsiteY4" fmla="*/ 0 h 3101266"/>
              <a:gd name="connsiteX5" fmla="*/ 10787009 w 10787009"/>
              <a:gd name="connsiteY5" fmla="*/ 1322614 h 3101266"/>
              <a:gd name="connsiteX6" fmla="*/ 10787009 w 10787009"/>
              <a:gd name="connsiteY6" fmla="*/ 1322614 h 3101266"/>
              <a:gd name="connsiteX7" fmla="*/ 10787009 w 10787009"/>
              <a:gd name="connsiteY7" fmla="*/ 1889449 h 3101266"/>
              <a:gd name="connsiteX8" fmla="*/ 10787009 w 10787009"/>
              <a:gd name="connsiteY8" fmla="*/ 2267339 h 3101266"/>
              <a:gd name="connsiteX9" fmla="*/ 3393574 w 10787009"/>
              <a:gd name="connsiteY9" fmla="*/ 2304661 h 3101266"/>
              <a:gd name="connsiteX10" fmla="*/ 3018205 w 10787009"/>
              <a:gd name="connsiteY10" fmla="*/ 3101266 h 3101266"/>
              <a:gd name="connsiteX11" fmla="*/ 2478968 w 10787009"/>
              <a:gd name="connsiteY11" fmla="*/ 2257957 h 3101266"/>
              <a:gd name="connsiteX12" fmla="*/ 0 w 10787009"/>
              <a:gd name="connsiteY12" fmla="*/ 2267339 h 3101266"/>
              <a:gd name="connsiteX13" fmla="*/ 0 w 10787009"/>
              <a:gd name="connsiteY13" fmla="*/ 1889449 h 3101266"/>
              <a:gd name="connsiteX14" fmla="*/ 0 w 10787009"/>
              <a:gd name="connsiteY14" fmla="*/ 1322614 h 3101266"/>
              <a:gd name="connsiteX15" fmla="*/ 0 w 10787009"/>
              <a:gd name="connsiteY15" fmla="*/ 1322614 h 3101266"/>
              <a:gd name="connsiteX16" fmla="*/ 0 w 10787009"/>
              <a:gd name="connsiteY16" fmla="*/ 0 h 3101266"/>
              <a:gd name="connsiteX0" fmla="*/ 0 w 10787009"/>
              <a:gd name="connsiteY0" fmla="*/ 0 h 3101266"/>
              <a:gd name="connsiteX1" fmla="*/ 1797835 w 10787009"/>
              <a:gd name="connsiteY1" fmla="*/ 0 h 3101266"/>
              <a:gd name="connsiteX2" fmla="*/ 1797835 w 10787009"/>
              <a:gd name="connsiteY2" fmla="*/ 0 h 3101266"/>
              <a:gd name="connsiteX3" fmla="*/ 4494587 w 10787009"/>
              <a:gd name="connsiteY3" fmla="*/ 0 h 3101266"/>
              <a:gd name="connsiteX4" fmla="*/ 10787009 w 10787009"/>
              <a:gd name="connsiteY4" fmla="*/ 0 h 3101266"/>
              <a:gd name="connsiteX5" fmla="*/ 10787009 w 10787009"/>
              <a:gd name="connsiteY5" fmla="*/ 1322614 h 3101266"/>
              <a:gd name="connsiteX6" fmla="*/ 10787009 w 10787009"/>
              <a:gd name="connsiteY6" fmla="*/ 1322614 h 3101266"/>
              <a:gd name="connsiteX7" fmla="*/ 10787009 w 10787009"/>
              <a:gd name="connsiteY7" fmla="*/ 1889449 h 3101266"/>
              <a:gd name="connsiteX8" fmla="*/ 10787009 w 10787009"/>
              <a:gd name="connsiteY8" fmla="*/ 2267339 h 3101266"/>
              <a:gd name="connsiteX9" fmla="*/ 3225623 w 10787009"/>
              <a:gd name="connsiteY9" fmla="*/ 2304661 h 3101266"/>
              <a:gd name="connsiteX10" fmla="*/ 3018205 w 10787009"/>
              <a:gd name="connsiteY10" fmla="*/ 3101266 h 3101266"/>
              <a:gd name="connsiteX11" fmla="*/ 2478968 w 10787009"/>
              <a:gd name="connsiteY11" fmla="*/ 2257957 h 3101266"/>
              <a:gd name="connsiteX12" fmla="*/ 0 w 10787009"/>
              <a:gd name="connsiteY12" fmla="*/ 2267339 h 3101266"/>
              <a:gd name="connsiteX13" fmla="*/ 0 w 10787009"/>
              <a:gd name="connsiteY13" fmla="*/ 1889449 h 3101266"/>
              <a:gd name="connsiteX14" fmla="*/ 0 w 10787009"/>
              <a:gd name="connsiteY14" fmla="*/ 1322614 h 3101266"/>
              <a:gd name="connsiteX15" fmla="*/ 0 w 10787009"/>
              <a:gd name="connsiteY15" fmla="*/ 1322614 h 3101266"/>
              <a:gd name="connsiteX16" fmla="*/ 0 w 10787009"/>
              <a:gd name="connsiteY16" fmla="*/ 0 h 310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787009" h="3101266">
                <a:moveTo>
                  <a:pt x="0" y="0"/>
                </a:moveTo>
                <a:lnTo>
                  <a:pt x="1797835" y="0"/>
                </a:lnTo>
                <a:lnTo>
                  <a:pt x="1797835" y="0"/>
                </a:lnTo>
                <a:lnTo>
                  <a:pt x="4494587" y="0"/>
                </a:lnTo>
                <a:lnTo>
                  <a:pt x="10787009" y="0"/>
                </a:lnTo>
                <a:lnTo>
                  <a:pt x="10787009" y="1322614"/>
                </a:lnTo>
                <a:lnTo>
                  <a:pt x="10787009" y="1322614"/>
                </a:lnTo>
                <a:lnTo>
                  <a:pt x="10787009" y="1889449"/>
                </a:lnTo>
                <a:lnTo>
                  <a:pt x="10787009" y="2267339"/>
                </a:lnTo>
                <a:lnTo>
                  <a:pt x="3225623" y="2304661"/>
                </a:lnTo>
                <a:lnTo>
                  <a:pt x="3018205" y="3101266"/>
                </a:lnTo>
                <a:lnTo>
                  <a:pt x="2478968" y="2257957"/>
                </a:lnTo>
                <a:lnTo>
                  <a:pt x="0" y="2267339"/>
                </a:lnTo>
                <a:lnTo>
                  <a:pt x="0" y="1889449"/>
                </a:lnTo>
                <a:lnTo>
                  <a:pt x="0" y="1322614"/>
                </a:lnTo>
                <a:lnTo>
                  <a:pt x="0" y="1322614"/>
                </a:lnTo>
                <a:lnTo>
                  <a:pt x="0" y="0"/>
                </a:lnTo>
                <a:close/>
              </a:path>
            </a:pathLst>
          </a:custGeom>
          <a:solidFill>
            <a:schemeClr val="tx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rgbClr val="72BF44"/>
              </a:solidFill>
            </a:endParaRPr>
          </a:p>
        </p:txBody>
      </p:sp>
      <p:sp>
        <p:nvSpPr>
          <p:cNvPr id="43" name="Text Placeholder 22"/>
          <p:cNvSpPr>
            <a:spLocks noGrp="1"/>
          </p:cNvSpPr>
          <p:nvPr>
            <p:ph type="body" sz="quarter" idx="20"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sp>
        <p:nvSpPr>
          <p:cNvPr id="3" name="Text Placeholder 2"/>
          <p:cNvSpPr>
            <a:spLocks noGrp="1"/>
          </p:cNvSpPr>
          <p:nvPr>
            <p:ph type="body" sz="quarter" idx="21"/>
          </p:nvPr>
        </p:nvSpPr>
        <p:spPr>
          <a:xfrm>
            <a:off x="719142" y="1381125"/>
            <a:ext cx="10664825" cy="839788"/>
          </a:xfrm>
        </p:spPr>
        <p:txBody>
          <a:bodyPr>
            <a:normAutofit/>
          </a:bodyPr>
          <a:lstStyle>
            <a:lvl1pPr marL="0" indent="0">
              <a:buNone/>
              <a:defRPr sz="2400" b="1">
                <a:solidFill>
                  <a:schemeClr val="bg1"/>
                </a:solidFill>
              </a:defRPr>
            </a:lvl1pPr>
          </a:lstStyle>
          <a:p>
            <a:pPr lvl="0"/>
            <a:r>
              <a:rPr lang="en-US"/>
              <a:t>Click to edit Master text styles</a:t>
            </a:r>
          </a:p>
        </p:txBody>
      </p:sp>
      <p:cxnSp>
        <p:nvCxnSpPr>
          <p:cNvPr id="50" name="Straight Connector 49"/>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6" name="Picture 2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23" name="Rectangle 22"/>
          <p:cNvSpPr/>
          <p:nvPr userDrawn="1"/>
        </p:nvSpPr>
        <p:spPr>
          <a:xfrm>
            <a:off x="537085" y="3003819"/>
            <a:ext cx="2452071" cy="2500699"/>
          </a:xfrm>
          <a:prstGeom prst="rect">
            <a:avLst/>
          </a:prstGeom>
          <a:solidFill>
            <a:schemeClr val="tx2">
              <a:alpha val="9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24" name="Rectangle 23"/>
          <p:cNvSpPr/>
          <p:nvPr userDrawn="1"/>
        </p:nvSpPr>
        <p:spPr>
          <a:xfrm>
            <a:off x="3416061" y="3003819"/>
            <a:ext cx="2452071" cy="250069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28" name="Rectangle 27"/>
          <p:cNvSpPr/>
          <p:nvPr userDrawn="1"/>
        </p:nvSpPr>
        <p:spPr>
          <a:xfrm>
            <a:off x="6282245" y="3003819"/>
            <a:ext cx="2452071" cy="250069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29" name="Rectangle 28"/>
          <p:cNvSpPr/>
          <p:nvPr userDrawn="1"/>
        </p:nvSpPr>
        <p:spPr>
          <a:xfrm>
            <a:off x="9148429" y="3003819"/>
            <a:ext cx="2452071" cy="249699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31" name="Content Placeholder 25"/>
          <p:cNvSpPr>
            <a:spLocks noGrp="1"/>
          </p:cNvSpPr>
          <p:nvPr>
            <p:ph sz="quarter" idx="24"/>
          </p:nvPr>
        </p:nvSpPr>
        <p:spPr>
          <a:xfrm>
            <a:off x="3539385" y="3254934"/>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32" name="Content Placeholder 25"/>
          <p:cNvSpPr>
            <a:spLocks noGrp="1"/>
          </p:cNvSpPr>
          <p:nvPr>
            <p:ph sz="quarter" idx="25"/>
          </p:nvPr>
        </p:nvSpPr>
        <p:spPr>
          <a:xfrm>
            <a:off x="6410045" y="3254934"/>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34" name="Content Placeholder 25"/>
          <p:cNvSpPr>
            <a:spLocks noGrp="1"/>
          </p:cNvSpPr>
          <p:nvPr>
            <p:ph sz="quarter" idx="26"/>
          </p:nvPr>
        </p:nvSpPr>
        <p:spPr>
          <a:xfrm>
            <a:off x="9278425" y="3254934"/>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35" name="Content Placeholder 25"/>
          <p:cNvSpPr>
            <a:spLocks noGrp="1"/>
          </p:cNvSpPr>
          <p:nvPr>
            <p:ph sz="quarter" idx="28"/>
          </p:nvPr>
        </p:nvSpPr>
        <p:spPr>
          <a:xfrm>
            <a:off x="670893" y="3254934"/>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2" name="Footer Placeholder 1"/>
          <p:cNvSpPr>
            <a:spLocks noGrp="1"/>
          </p:cNvSpPr>
          <p:nvPr>
            <p:ph type="ftr" sz="quarter" idx="29"/>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287936247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slide - boxes">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6" name="Rectangle 25"/>
          <p:cNvSpPr/>
          <p:nvPr userDrawn="1"/>
        </p:nvSpPr>
        <p:spPr>
          <a:xfrm>
            <a:off x="537085" y="2453686"/>
            <a:ext cx="2452071" cy="2500699"/>
          </a:xfrm>
          <a:prstGeom prst="rect">
            <a:avLst/>
          </a:prstGeom>
          <a:solidFill>
            <a:schemeClr val="tx2">
              <a:lumMod val="40000"/>
              <a:lumOff val="60000"/>
              <a:alpha val="9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29" name="Rectangle 28"/>
          <p:cNvSpPr/>
          <p:nvPr userDrawn="1"/>
        </p:nvSpPr>
        <p:spPr>
          <a:xfrm>
            <a:off x="537085" y="1671255"/>
            <a:ext cx="2452071" cy="77291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31" name="Rectangle 30"/>
          <p:cNvSpPr/>
          <p:nvPr userDrawn="1"/>
        </p:nvSpPr>
        <p:spPr>
          <a:xfrm>
            <a:off x="3416061" y="2453686"/>
            <a:ext cx="2452071" cy="250069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34" name="Rectangle 33"/>
          <p:cNvSpPr/>
          <p:nvPr userDrawn="1"/>
        </p:nvSpPr>
        <p:spPr>
          <a:xfrm>
            <a:off x="3416061" y="1671255"/>
            <a:ext cx="2452071" cy="772911"/>
          </a:xfrm>
          <a:prstGeom prst="rect">
            <a:avLst/>
          </a:prstGeom>
          <a:solidFill>
            <a:srgbClr val="75C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35" name="Rectangle 34"/>
          <p:cNvSpPr/>
          <p:nvPr userDrawn="1"/>
        </p:nvSpPr>
        <p:spPr>
          <a:xfrm>
            <a:off x="6282245" y="2453686"/>
            <a:ext cx="2452071" cy="2500699"/>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38" name="Rectangle 37"/>
          <p:cNvSpPr/>
          <p:nvPr userDrawn="1"/>
        </p:nvSpPr>
        <p:spPr>
          <a:xfrm>
            <a:off x="6282245" y="1671255"/>
            <a:ext cx="2452071" cy="772911"/>
          </a:xfrm>
          <a:prstGeom prst="rect">
            <a:avLst/>
          </a:prstGeom>
          <a:solidFill>
            <a:srgbClr val="F180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39" name="Rectangle 38"/>
          <p:cNvSpPr/>
          <p:nvPr userDrawn="1"/>
        </p:nvSpPr>
        <p:spPr>
          <a:xfrm>
            <a:off x="9148429" y="2453686"/>
            <a:ext cx="2452071" cy="2496994"/>
          </a:xfrm>
          <a:prstGeom prst="rect">
            <a:avLst/>
          </a:prstGeom>
          <a:solidFill>
            <a:schemeClr val="tx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41" name="Rectangle 40"/>
          <p:cNvSpPr/>
          <p:nvPr userDrawn="1"/>
        </p:nvSpPr>
        <p:spPr>
          <a:xfrm>
            <a:off x="9148429" y="1671255"/>
            <a:ext cx="2452071" cy="77291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47" name="Content Placeholder 25"/>
          <p:cNvSpPr>
            <a:spLocks noGrp="1"/>
          </p:cNvSpPr>
          <p:nvPr>
            <p:ph sz="quarter" idx="24"/>
          </p:nvPr>
        </p:nvSpPr>
        <p:spPr>
          <a:xfrm>
            <a:off x="3539385" y="2704801"/>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48" name="Content Placeholder 25"/>
          <p:cNvSpPr>
            <a:spLocks noGrp="1"/>
          </p:cNvSpPr>
          <p:nvPr>
            <p:ph sz="quarter" idx="25"/>
          </p:nvPr>
        </p:nvSpPr>
        <p:spPr>
          <a:xfrm>
            <a:off x="6410045" y="2704801"/>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49" name="Content Placeholder 25"/>
          <p:cNvSpPr>
            <a:spLocks noGrp="1"/>
          </p:cNvSpPr>
          <p:nvPr>
            <p:ph sz="quarter" idx="26"/>
          </p:nvPr>
        </p:nvSpPr>
        <p:spPr>
          <a:xfrm>
            <a:off x="9278425" y="2704801"/>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50"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sp>
        <p:nvSpPr>
          <p:cNvPr id="3" name="Text Placeholder 2"/>
          <p:cNvSpPr>
            <a:spLocks noGrp="1"/>
          </p:cNvSpPr>
          <p:nvPr>
            <p:ph type="body" sz="quarter" idx="27"/>
          </p:nvPr>
        </p:nvSpPr>
        <p:spPr>
          <a:xfrm>
            <a:off x="657577" y="1735073"/>
            <a:ext cx="2179127" cy="514350"/>
          </a:xfrm>
        </p:spPr>
        <p:txBody>
          <a:bodyPr>
            <a:noAutofit/>
          </a:bodyPr>
          <a:lstStyle>
            <a:lvl1pPr marL="0" indent="0">
              <a:buNone/>
              <a:defRPr sz="1800" b="1">
                <a:solidFill>
                  <a:schemeClr val="bg1"/>
                </a:solidFill>
              </a:defRPr>
            </a:lvl1pPr>
          </a:lstStyle>
          <a:p>
            <a:pPr lvl="0"/>
            <a:r>
              <a:rPr lang="en-US"/>
              <a:t>Click to edit Master text styles</a:t>
            </a:r>
          </a:p>
        </p:txBody>
      </p:sp>
      <p:sp>
        <p:nvSpPr>
          <p:cNvPr id="51" name="Content Placeholder 25"/>
          <p:cNvSpPr>
            <a:spLocks noGrp="1"/>
          </p:cNvSpPr>
          <p:nvPr>
            <p:ph sz="quarter" idx="28"/>
          </p:nvPr>
        </p:nvSpPr>
        <p:spPr>
          <a:xfrm>
            <a:off x="670893" y="2704801"/>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53" name="Text Placeholder 2"/>
          <p:cNvSpPr>
            <a:spLocks noGrp="1"/>
          </p:cNvSpPr>
          <p:nvPr>
            <p:ph type="body" sz="quarter" idx="29"/>
          </p:nvPr>
        </p:nvSpPr>
        <p:spPr>
          <a:xfrm>
            <a:off x="3560853" y="1735073"/>
            <a:ext cx="2179127" cy="514350"/>
          </a:xfrm>
        </p:spPr>
        <p:txBody>
          <a:bodyPr>
            <a:noAutofit/>
          </a:bodyPr>
          <a:lstStyle>
            <a:lvl1pPr marL="0" indent="0">
              <a:buNone/>
              <a:defRPr sz="1800" b="1">
                <a:solidFill>
                  <a:schemeClr val="bg1"/>
                </a:solidFill>
              </a:defRPr>
            </a:lvl1pPr>
          </a:lstStyle>
          <a:p>
            <a:pPr lvl="0"/>
            <a:r>
              <a:rPr lang="en-US"/>
              <a:t>Click to edit Master text styles</a:t>
            </a:r>
          </a:p>
        </p:txBody>
      </p:sp>
      <p:sp>
        <p:nvSpPr>
          <p:cNvPr id="54" name="Text Placeholder 2"/>
          <p:cNvSpPr>
            <a:spLocks noGrp="1"/>
          </p:cNvSpPr>
          <p:nvPr>
            <p:ph type="body" sz="quarter" idx="30"/>
          </p:nvPr>
        </p:nvSpPr>
        <p:spPr>
          <a:xfrm>
            <a:off x="6378310" y="1735073"/>
            <a:ext cx="2179127" cy="514350"/>
          </a:xfrm>
        </p:spPr>
        <p:txBody>
          <a:bodyPr>
            <a:noAutofit/>
          </a:bodyPr>
          <a:lstStyle>
            <a:lvl1pPr marL="0" indent="0">
              <a:buNone/>
              <a:defRPr sz="1800" b="1">
                <a:solidFill>
                  <a:schemeClr val="bg1"/>
                </a:solidFill>
              </a:defRPr>
            </a:lvl1pPr>
          </a:lstStyle>
          <a:p>
            <a:pPr lvl="0"/>
            <a:r>
              <a:rPr lang="en-US"/>
              <a:t>Click to edit Master text styles</a:t>
            </a:r>
          </a:p>
        </p:txBody>
      </p:sp>
      <p:sp>
        <p:nvSpPr>
          <p:cNvPr id="55" name="Text Placeholder 2"/>
          <p:cNvSpPr>
            <a:spLocks noGrp="1"/>
          </p:cNvSpPr>
          <p:nvPr>
            <p:ph type="body" sz="quarter" idx="31"/>
          </p:nvPr>
        </p:nvSpPr>
        <p:spPr>
          <a:xfrm>
            <a:off x="9278429" y="1735073"/>
            <a:ext cx="2179127" cy="514350"/>
          </a:xfrm>
        </p:spPr>
        <p:txBody>
          <a:bodyPr>
            <a:noAutofit/>
          </a:bodyPr>
          <a:lstStyle>
            <a:lvl1pPr marL="0" indent="0">
              <a:buNone/>
              <a:defRPr sz="1800" b="1">
                <a:solidFill>
                  <a:schemeClr val="bg1"/>
                </a:solidFill>
              </a:defRPr>
            </a:lvl1pPr>
          </a:lstStyle>
          <a:p>
            <a:pPr lvl="0"/>
            <a:r>
              <a:rPr lang="en-US"/>
              <a:t>Click to edit Master text styles</a:t>
            </a:r>
          </a:p>
        </p:txBody>
      </p:sp>
      <p:cxnSp>
        <p:nvCxnSpPr>
          <p:cNvPr id="56" name="Straight Connector 55"/>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36" name="Picture 3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124297" y="2267640"/>
            <a:ext cx="388711" cy="353050"/>
          </a:xfrm>
          <a:prstGeom prst="rect">
            <a:avLst/>
          </a:prstGeom>
        </p:spPr>
      </p:pic>
      <p:pic>
        <p:nvPicPr>
          <p:cNvPr id="5" name="Picture 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275301" y="2267640"/>
            <a:ext cx="385145" cy="353050"/>
          </a:xfrm>
          <a:prstGeom prst="rect">
            <a:avLst/>
          </a:prstGeom>
        </p:spPr>
      </p:pic>
      <p:pic>
        <p:nvPicPr>
          <p:cNvPr id="7" name="Pictur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448732" y="2256366"/>
            <a:ext cx="385432" cy="353313"/>
          </a:xfrm>
          <a:prstGeom prst="rect">
            <a:avLst/>
          </a:prstGeom>
        </p:spPr>
      </p:pic>
      <p:pic>
        <p:nvPicPr>
          <p:cNvPr id="6" name="Picture 5"/>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520536" y="2249423"/>
            <a:ext cx="385145" cy="353050"/>
          </a:xfrm>
          <a:prstGeom prst="rect">
            <a:avLst/>
          </a:prstGeom>
        </p:spPr>
      </p:pic>
      <p:sp>
        <p:nvSpPr>
          <p:cNvPr id="4" name="Footer Placeholder 3"/>
          <p:cNvSpPr>
            <a:spLocks noGrp="1"/>
          </p:cNvSpPr>
          <p:nvPr>
            <p:ph type="ftr" sz="quarter" idx="32"/>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340756451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tent slide-creative 2">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 name="Rectangle 1"/>
          <p:cNvSpPr/>
          <p:nvPr userDrawn="1"/>
        </p:nvSpPr>
        <p:spPr>
          <a:xfrm>
            <a:off x="537084" y="1247157"/>
            <a:ext cx="11051597" cy="172707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36" name="Content Placeholder 25"/>
          <p:cNvSpPr>
            <a:spLocks noGrp="1"/>
          </p:cNvSpPr>
          <p:nvPr>
            <p:ph sz="quarter" idx="19"/>
          </p:nvPr>
        </p:nvSpPr>
        <p:spPr>
          <a:xfrm>
            <a:off x="791861" y="1478116"/>
            <a:ext cx="10542443" cy="1290027"/>
          </a:xfrm>
        </p:spPr>
        <p:txBody>
          <a:bodyPr>
            <a:normAutofit/>
          </a:bodyPr>
          <a:lstStyle>
            <a:lvl1pPr marL="0" indent="0" algn="l">
              <a:buFontTx/>
              <a:buNone/>
              <a:defRPr sz="2400" b="1">
                <a:solidFill>
                  <a:schemeClr val="bg1"/>
                </a:solidFill>
              </a:defRPr>
            </a:lvl1pPr>
          </a:lstStyle>
          <a:p>
            <a:pPr lvl="0"/>
            <a:r>
              <a:rPr lang="en-US"/>
              <a:t>Click to edit Master text styles</a:t>
            </a:r>
          </a:p>
        </p:txBody>
      </p:sp>
      <p:sp>
        <p:nvSpPr>
          <p:cNvPr id="42" name="Content Placeholder 25"/>
          <p:cNvSpPr>
            <a:spLocks noGrp="1"/>
          </p:cNvSpPr>
          <p:nvPr>
            <p:ph sz="quarter" idx="20"/>
          </p:nvPr>
        </p:nvSpPr>
        <p:spPr>
          <a:xfrm>
            <a:off x="537084" y="3264016"/>
            <a:ext cx="11051597" cy="1943193"/>
          </a:xfrm>
        </p:spPr>
        <p:txBody>
          <a:bodyPr>
            <a:normAutofit/>
          </a:bodyPr>
          <a:lstStyle>
            <a:lvl1pPr marL="0" indent="0" algn="l">
              <a:buFontTx/>
              <a:buNone/>
              <a:defRPr sz="2400" b="1">
                <a:solidFill>
                  <a:schemeClr val="tx1"/>
                </a:solidFill>
              </a:defRPr>
            </a:lvl1pPr>
          </a:lstStyle>
          <a:p>
            <a:pPr lvl="0"/>
            <a:r>
              <a:rPr lang="en-US"/>
              <a:t>Click to edit Master text styles</a:t>
            </a:r>
          </a:p>
        </p:txBody>
      </p:sp>
      <p:sp>
        <p:nvSpPr>
          <p:cNvPr id="4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44" name="Straight Connector 43"/>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4" name="Footer Placeholder 3"/>
          <p:cNvSpPr>
            <a:spLocks noGrp="1"/>
          </p:cNvSpPr>
          <p:nvPr>
            <p:ph type="ftr" sz="quarter" idx="21"/>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415370933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ntent slide - table option 1">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4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44" name="Straight Connector 43"/>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graphicFrame>
        <p:nvGraphicFramePr>
          <p:cNvPr id="3" name="Table 2"/>
          <p:cNvGraphicFramePr>
            <a:graphicFrameLocks noGrp="1"/>
          </p:cNvGraphicFramePr>
          <p:nvPr userDrawn="1">
            <p:extLst/>
          </p:nvPr>
        </p:nvGraphicFramePr>
        <p:xfrm>
          <a:off x="459208" y="1242887"/>
          <a:ext cx="11129876" cy="4477465"/>
        </p:xfrm>
        <a:graphic>
          <a:graphicData uri="http://schemas.openxmlformats.org/drawingml/2006/table">
            <a:tbl>
              <a:tblPr firstRow="1" bandRow="1">
                <a:tableStyleId>{073A0DAA-6AF3-43AB-8588-CEC1D06C72B9}</a:tableStyleId>
              </a:tblPr>
              <a:tblGrid>
                <a:gridCol w="2782469">
                  <a:extLst>
                    <a:ext uri="{9D8B030D-6E8A-4147-A177-3AD203B41FA5}">
                      <a16:colId xmlns:a16="http://schemas.microsoft.com/office/drawing/2014/main" xmlns="" val="20000"/>
                    </a:ext>
                  </a:extLst>
                </a:gridCol>
                <a:gridCol w="2782469">
                  <a:extLst>
                    <a:ext uri="{9D8B030D-6E8A-4147-A177-3AD203B41FA5}">
                      <a16:colId xmlns:a16="http://schemas.microsoft.com/office/drawing/2014/main" xmlns="" val="20001"/>
                    </a:ext>
                  </a:extLst>
                </a:gridCol>
                <a:gridCol w="2782469">
                  <a:extLst>
                    <a:ext uri="{9D8B030D-6E8A-4147-A177-3AD203B41FA5}">
                      <a16:colId xmlns:a16="http://schemas.microsoft.com/office/drawing/2014/main" xmlns="" val="20002"/>
                    </a:ext>
                  </a:extLst>
                </a:gridCol>
                <a:gridCol w="2782469">
                  <a:extLst>
                    <a:ext uri="{9D8B030D-6E8A-4147-A177-3AD203B41FA5}">
                      <a16:colId xmlns:a16="http://schemas.microsoft.com/office/drawing/2014/main" xmlns="" val="20003"/>
                    </a:ext>
                  </a:extLst>
                </a:gridCol>
              </a:tblGrid>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xmlns="" val="10000"/>
                  </a:ext>
                </a:extLst>
              </a:tr>
              <a:tr h="895493">
                <a:tc>
                  <a:txBody>
                    <a:bodyPr/>
                    <a:lstStyle/>
                    <a:p>
                      <a:endParaRPr lang="en-US" dirty="0"/>
                    </a:p>
                  </a:txBody>
                  <a:tcPr/>
                </a:tc>
                <a:tc>
                  <a:txBody>
                    <a:bodyPr/>
                    <a:lstStyle/>
                    <a:p>
                      <a:endParaRPr lang="en-US" dirty="0"/>
                    </a:p>
                  </a:txBody>
                  <a:tcPr anchor="ctr"/>
                </a:tc>
                <a:tc>
                  <a:txBody>
                    <a:bodyPr/>
                    <a:lstStyle/>
                    <a:p>
                      <a:endParaRPr lang="en-US"/>
                    </a:p>
                  </a:txBody>
                  <a:tcPr/>
                </a:tc>
                <a:tc>
                  <a:txBody>
                    <a:bodyPr/>
                    <a:lstStyle/>
                    <a:p>
                      <a:endParaRPr lang="en-US"/>
                    </a:p>
                  </a:txBody>
                  <a:tcPr/>
                </a:tc>
                <a:extLst>
                  <a:ext uri="{0D108BD9-81ED-4DB2-BD59-A6C34878D82A}">
                    <a16:rowId xmlns:a16="http://schemas.microsoft.com/office/drawing/2014/main" xmlns="" val="10001"/>
                  </a:ext>
                </a:extLst>
              </a:tr>
              <a:tr h="895493">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2"/>
                  </a:ext>
                </a:extLst>
              </a:tr>
              <a:tr h="895493">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3"/>
                  </a:ext>
                </a:extLst>
              </a:tr>
              <a:tr h="895493">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4"/>
                  </a:ext>
                </a:extLst>
              </a:tr>
            </a:tbl>
          </a:graphicData>
        </a:graphic>
      </p:graphicFrame>
      <p:sp>
        <p:nvSpPr>
          <p:cNvPr id="5" name="Footer Placeholder 4"/>
          <p:cNvSpPr>
            <a:spLocks noGrp="1"/>
          </p:cNvSpPr>
          <p:nvPr>
            <p:ph type="ftr" sz="quarter" idx="16"/>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6850859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ntent slide - table option 2">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4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44" name="Straight Connector 43"/>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graphicFrame>
        <p:nvGraphicFramePr>
          <p:cNvPr id="3" name="Table 2"/>
          <p:cNvGraphicFramePr>
            <a:graphicFrameLocks noGrp="1"/>
          </p:cNvGraphicFramePr>
          <p:nvPr userDrawn="1">
            <p:extLst/>
          </p:nvPr>
        </p:nvGraphicFramePr>
        <p:xfrm>
          <a:off x="459208" y="1242887"/>
          <a:ext cx="11129876" cy="4477465"/>
        </p:xfrm>
        <a:graphic>
          <a:graphicData uri="http://schemas.openxmlformats.org/drawingml/2006/table">
            <a:tbl>
              <a:tblPr firstRow="1" bandRow="1">
                <a:tableStyleId>{073A0DAA-6AF3-43AB-8588-CEC1D06C72B9}</a:tableStyleId>
              </a:tblPr>
              <a:tblGrid>
                <a:gridCol w="2782469">
                  <a:extLst>
                    <a:ext uri="{9D8B030D-6E8A-4147-A177-3AD203B41FA5}">
                      <a16:colId xmlns:a16="http://schemas.microsoft.com/office/drawing/2014/main" xmlns="" val="20000"/>
                    </a:ext>
                  </a:extLst>
                </a:gridCol>
                <a:gridCol w="2782469">
                  <a:extLst>
                    <a:ext uri="{9D8B030D-6E8A-4147-A177-3AD203B41FA5}">
                      <a16:colId xmlns:a16="http://schemas.microsoft.com/office/drawing/2014/main" xmlns="" val="20001"/>
                    </a:ext>
                  </a:extLst>
                </a:gridCol>
                <a:gridCol w="2782469">
                  <a:extLst>
                    <a:ext uri="{9D8B030D-6E8A-4147-A177-3AD203B41FA5}">
                      <a16:colId xmlns:a16="http://schemas.microsoft.com/office/drawing/2014/main" xmlns="" val="20002"/>
                    </a:ext>
                  </a:extLst>
                </a:gridCol>
                <a:gridCol w="2782469">
                  <a:extLst>
                    <a:ext uri="{9D8B030D-6E8A-4147-A177-3AD203B41FA5}">
                      <a16:colId xmlns:a16="http://schemas.microsoft.com/office/drawing/2014/main" xmlns="" val="20003"/>
                    </a:ext>
                  </a:extLst>
                </a:gridCol>
              </a:tblGrid>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0"/>
                  </a:ext>
                </a:extLst>
              </a:tr>
              <a:tr h="895493">
                <a:tc>
                  <a:txBody>
                    <a:bodyPr/>
                    <a:lstStyle/>
                    <a:p>
                      <a:endParaRPr lang="en-US" dirty="0"/>
                    </a:p>
                  </a:txBody>
                  <a:tcPr/>
                </a:tc>
                <a:tc>
                  <a:txBody>
                    <a:bodyPr/>
                    <a:lstStyle/>
                    <a:p>
                      <a:endParaRPr lang="en-US" dirty="0"/>
                    </a:p>
                  </a:txBody>
                  <a:tcPr anchor="ctr"/>
                </a:tc>
                <a:tc>
                  <a:txBody>
                    <a:bodyPr/>
                    <a:lstStyle/>
                    <a:p>
                      <a:endParaRPr lang="en-US"/>
                    </a:p>
                  </a:txBody>
                  <a:tcPr/>
                </a:tc>
                <a:tc>
                  <a:txBody>
                    <a:bodyPr/>
                    <a:lstStyle/>
                    <a:p>
                      <a:endParaRPr lang="en-US"/>
                    </a:p>
                  </a:txBody>
                  <a:tcPr/>
                </a:tc>
                <a:extLst>
                  <a:ext uri="{0D108BD9-81ED-4DB2-BD59-A6C34878D82A}">
                    <a16:rowId xmlns:a16="http://schemas.microsoft.com/office/drawing/2014/main" xmlns="" val="10001"/>
                  </a:ext>
                </a:extLst>
              </a:tr>
              <a:tr h="895493">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2"/>
                  </a:ext>
                </a:extLst>
              </a:tr>
              <a:tr h="895493">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3"/>
                  </a:ext>
                </a:extLst>
              </a:tr>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4"/>
                  </a:ext>
                </a:extLst>
              </a:tr>
            </a:tbl>
          </a:graphicData>
        </a:graphic>
      </p:graphicFrame>
      <p:sp>
        <p:nvSpPr>
          <p:cNvPr id="23" name="Text Placeholder 3"/>
          <p:cNvSpPr>
            <a:spLocks noGrp="1"/>
          </p:cNvSpPr>
          <p:nvPr>
            <p:ph type="body" sz="half" idx="2" hasCustomPrompt="1"/>
          </p:nvPr>
        </p:nvSpPr>
        <p:spPr>
          <a:xfrm>
            <a:off x="459209" y="1253097"/>
            <a:ext cx="2761512" cy="870344"/>
          </a:xfrm>
        </p:spPr>
        <p:txBody>
          <a:bodyPr anchor="ctr">
            <a:normAutofit/>
          </a:bodyPr>
          <a:lstStyle>
            <a:lvl1pPr marL="0" indent="0" algn="ctr">
              <a:buNone/>
              <a:defRPr sz="2400" baseline="0">
                <a:solidFill>
                  <a:schemeClr val="bg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Title</a:t>
            </a:r>
          </a:p>
        </p:txBody>
      </p:sp>
      <p:sp>
        <p:nvSpPr>
          <p:cNvPr id="25" name="Text Placeholder 3"/>
          <p:cNvSpPr>
            <a:spLocks noGrp="1"/>
          </p:cNvSpPr>
          <p:nvPr>
            <p:ph type="body" sz="half" idx="16" hasCustomPrompt="1"/>
          </p:nvPr>
        </p:nvSpPr>
        <p:spPr>
          <a:xfrm>
            <a:off x="3253209" y="1253097"/>
            <a:ext cx="2761512" cy="870344"/>
          </a:xfrm>
        </p:spPr>
        <p:txBody>
          <a:bodyPr anchor="ctr">
            <a:normAutofit/>
          </a:bodyPr>
          <a:lstStyle>
            <a:lvl1pPr marL="0" indent="0" algn="ctr">
              <a:buNone/>
              <a:defRPr sz="2400" baseline="0">
                <a:solidFill>
                  <a:schemeClr val="bg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Title</a:t>
            </a:r>
          </a:p>
        </p:txBody>
      </p:sp>
      <p:sp>
        <p:nvSpPr>
          <p:cNvPr id="26" name="Text Placeholder 3"/>
          <p:cNvSpPr>
            <a:spLocks noGrp="1"/>
          </p:cNvSpPr>
          <p:nvPr>
            <p:ph type="body" sz="half" idx="17" hasCustomPrompt="1"/>
          </p:nvPr>
        </p:nvSpPr>
        <p:spPr>
          <a:xfrm>
            <a:off x="6037049" y="1253097"/>
            <a:ext cx="2761512" cy="870344"/>
          </a:xfrm>
        </p:spPr>
        <p:txBody>
          <a:bodyPr anchor="ctr">
            <a:normAutofit/>
          </a:bodyPr>
          <a:lstStyle>
            <a:lvl1pPr marL="0" indent="0" algn="ctr">
              <a:buNone/>
              <a:defRPr sz="2400" baseline="0">
                <a:solidFill>
                  <a:schemeClr val="bg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Title</a:t>
            </a:r>
          </a:p>
        </p:txBody>
      </p:sp>
      <p:sp>
        <p:nvSpPr>
          <p:cNvPr id="27" name="Text Placeholder 3"/>
          <p:cNvSpPr>
            <a:spLocks noGrp="1"/>
          </p:cNvSpPr>
          <p:nvPr>
            <p:ph type="body" sz="half" idx="18" hasCustomPrompt="1"/>
          </p:nvPr>
        </p:nvSpPr>
        <p:spPr>
          <a:xfrm>
            <a:off x="8827571" y="1253097"/>
            <a:ext cx="2761512" cy="870344"/>
          </a:xfrm>
        </p:spPr>
        <p:txBody>
          <a:bodyPr anchor="ctr">
            <a:normAutofit/>
          </a:bodyPr>
          <a:lstStyle>
            <a:lvl1pPr marL="0" indent="0" algn="ctr">
              <a:buNone/>
              <a:defRPr sz="2400" baseline="0">
                <a:solidFill>
                  <a:schemeClr val="bg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Title</a:t>
            </a:r>
          </a:p>
        </p:txBody>
      </p:sp>
      <p:sp>
        <p:nvSpPr>
          <p:cNvPr id="28" name="Text Placeholder 3"/>
          <p:cNvSpPr>
            <a:spLocks noGrp="1"/>
          </p:cNvSpPr>
          <p:nvPr>
            <p:ph type="body" sz="half" idx="19" hasCustomPrompt="1"/>
          </p:nvPr>
        </p:nvSpPr>
        <p:spPr>
          <a:xfrm>
            <a:off x="465557" y="216749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29" name="Text Placeholder 3"/>
          <p:cNvSpPr>
            <a:spLocks noGrp="1"/>
          </p:cNvSpPr>
          <p:nvPr>
            <p:ph type="body" sz="half" idx="20" hasCustomPrompt="1"/>
          </p:nvPr>
        </p:nvSpPr>
        <p:spPr>
          <a:xfrm>
            <a:off x="465557" y="305014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0" name="Text Placeholder 3"/>
          <p:cNvSpPr>
            <a:spLocks noGrp="1"/>
          </p:cNvSpPr>
          <p:nvPr>
            <p:ph type="body" sz="half" idx="21" hasCustomPrompt="1"/>
          </p:nvPr>
        </p:nvSpPr>
        <p:spPr>
          <a:xfrm>
            <a:off x="465557" y="3947261"/>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1" name="Text Placeholder 3"/>
          <p:cNvSpPr>
            <a:spLocks noGrp="1"/>
          </p:cNvSpPr>
          <p:nvPr>
            <p:ph type="body" sz="half" idx="22" hasCustomPrompt="1"/>
          </p:nvPr>
        </p:nvSpPr>
        <p:spPr>
          <a:xfrm>
            <a:off x="465557" y="485000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2" name="Text Placeholder 3"/>
          <p:cNvSpPr>
            <a:spLocks noGrp="1"/>
          </p:cNvSpPr>
          <p:nvPr>
            <p:ph type="body" sz="half" idx="23" hasCustomPrompt="1"/>
          </p:nvPr>
        </p:nvSpPr>
        <p:spPr>
          <a:xfrm>
            <a:off x="3253209" y="216749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3" name="Text Placeholder 3"/>
          <p:cNvSpPr>
            <a:spLocks noGrp="1"/>
          </p:cNvSpPr>
          <p:nvPr>
            <p:ph type="body" sz="half" idx="24" hasCustomPrompt="1"/>
          </p:nvPr>
        </p:nvSpPr>
        <p:spPr>
          <a:xfrm>
            <a:off x="3253209" y="305014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4" name="Text Placeholder 3"/>
          <p:cNvSpPr>
            <a:spLocks noGrp="1"/>
          </p:cNvSpPr>
          <p:nvPr>
            <p:ph type="body" sz="half" idx="25" hasCustomPrompt="1"/>
          </p:nvPr>
        </p:nvSpPr>
        <p:spPr>
          <a:xfrm>
            <a:off x="3253209" y="3947261"/>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5" name="Text Placeholder 3"/>
          <p:cNvSpPr>
            <a:spLocks noGrp="1"/>
          </p:cNvSpPr>
          <p:nvPr>
            <p:ph type="body" sz="half" idx="26" hasCustomPrompt="1"/>
          </p:nvPr>
        </p:nvSpPr>
        <p:spPr>
          <a:xfrm>
            <a:off x="3253209" y="485000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6" name="Text Placeholder 3"/>
          <p:cNvSpPr>
            <a:spLocks noGrp="1"/>
          </p:cNvSpPr>
          <p:nvPr>
            <p:ph type="body" sz="half" idx="27" hasCustomPrompt="1"/>
          </p:nvPr>
        </p:nvSpPr>
        <p:spPr>
          <a:xfrm>
            <a:off x="6037049" y="216749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7" name="Text Placeholder 3"/>
          <p:cNvSpPr>
            <a:spLocks noGrp="1"/>
          </p:cNvSpPr>
          <p:nvPr>
            <p:ph type="body" sz="half" idx="28" hasCustomPrompt="1"/>
          </p:nvPr>
        </p:nvSpPr>
        <p:spPr>
          <a:xfrm>
            <a:off x="6037049" y="305014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8" name="Text Placeholder 3"/>
          <p:cNvSpPr>
            <a:spLocks noGrp="1"/>
          </p:cNvSpPr>
          <p:nvPr>
            <p:ph type="body" sz="half" idx="29" hasCustomPrompt="1"/>
          </p:nvPr>
        </p:nvSpPr>
        <p:spPr>
          <a:xfrm>
            <a:off x="6037049" y="3947261"/>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9" name="Text Placeholder 3"/>
          <p:cNvSpPr>
            <a:spLocks noGrp="1"/>
          </p:cNvSpPr>
          <p:nvPr>
            <p:ph type="body" sz="half" idx="30" hasCustomPrompt="1"/>
          </p:nvPr>
        </p:nvSpPr>
        <p:spPr>
          <a:xfrm>
            <a:off x="6037049" y="485000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40" name="Text Placeholder 3"/>
          <p:cNvSpPr>
            <a:spLocks noGrp="1"/>
          </p:cNvSpPr>
          <p:nvPr>
            <p:ph type="body" sz="half" idx="31" hasCustomPrompt="1"/>
          </p:nvPr>
        </p:nvSpPr>
        <p:spPr>
          <a:xfrm>
            <a:off x="8818680" y="216749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41" name="Text Placeholder 3"/>
          <p:cNvSpPr>
            <a:spLocks noGrp="1"/>
          </p:cNvSpPr>
          <p:nvPr>
            <p:ph type="body" sz="half" idx="32" hasCustomPrompt="1"/>
          </p:nvPr>
        </p:nvSpPr>
        <p:spPr>
          <a:xfrm>
            <a:off x="8818680" y="305014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42" name="Text Placeholder 3"/>
          <p:cNvSpPr>
            <a:spLocks noGrp="1"/>
          </p:cNvSpPr>
          <p:nvPr>
            <p:ph type="body" sz="half" idx="33" hasCustomPrompt="1"/>
          </p:nvPr>
        </p:nvSpPr>
        <p:spPr>
          <a:xfrm>
            <a:off x="8818680" y="3947261"/>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45" name="Text Placeholder 3"/>
          <p:cNvSpPr>
            <a:spLocks noGrp="1"/>
          </p:cNvSpPr>
          <p:nvPr>
            <p:ph type="body" sz="half" idx="34" hasCustomPrompt="1"/>
          </p:nvPr>
        </p:nvSpPr>
        <p:spPr>
          <a:xfrm>
            <a:off x="8818680" y="485000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9" name="Footer Placeholder 8"/>
          <p:cNvSpPr>
            <a:spLocks noGrp="1"/>
          </p:cNvSpPr>
          <p:nvPr>
            <p:ph type="ftr" sz="quarter" idx="35"/>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112206848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Image with caption">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8898" r="8745" b="14106"/>
          <a:stretch/>
        </p:blipFill>
        <p:spPr>
          <a:xfrm flipH="1">
            <a:off x="0" y="0"/>
            <a:ext cx="12192000" cy="6858000"/>
          </a:xfrm>
          <a:prstGeom prst="rect">
            <a:avLst/>
          </a:prstGeom>
        </p:spPr>
      </p:pic>
      <p:pic>
        <p:nvPicPr>
          <p:cNvPr id="2" name="Picture 1"/>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rot="10800000">
            <a:off x="5815584" y="1320882"/>
            <a:ext cx="6376417" cy="55371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6" name="Text Placeholder 3"/>
          <p:cNvSpPr>
            <a:spLocks noGrp="1"/>
          </p:cNvSpPr>
          <p:nvPr>
            <p:ph type="body" sz="half" idx="2" hasCustomPrompt="1"/>
          </p:nvPr>
        </p:nvSpPr>
        <p:spPr>
          <a:xfrm>
            <a:off x="7772399" y="4239606"/>
            <a:ext cx="3816279" cy="2010581"/>
          </a:xfrm>
        </p:spPr>
        <p:txBody>
          <a:bodyPr>
            <a:normAutofit/>
          </a:bodyPr>
          <a:lstStyle>
            <a:lvl1pPr marL="0" indent="0">
              <a:buNone/>
              <a:defRPr sz="2400" baseline="0"/>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Image caption</a:t>
            </a:r>
          </a:p>
        </p:txBody>
      </p:sp>
      <p:pic>
        <p:nvPicPr>
          <p:cNvPr id="23" name="Picture 2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9" name="Footer Placeholder 8"/>
          <p:cNvSpPr>
            <a:spLocks noGrp="1"/>
          </p:cNvSpPr>
          <p:nvPr>
            <p:ph type="ftr" sz="quarter" idx="10"/>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364684047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ullet list">
    <p:spTree>
      <p:nvGrpSpPr>
        <p:cNvPr id="1" name=""/>
        <p:cNvGrpSpPr/>
        <p:nvPr/>
      </p:nvGrpSpPr>
      <p:grpSpPr>
        <a:xfrm>
          <a:off x="0" y="0"/>
          <a:ext cx="0" cy="0"/>
          <a:chOff x="0" y="0"/>
          <a:chExt cx="0" cy="0"/>
        </a:xfrm>
      </p:grpSpPr>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57" name="Rectangle 56"/>
          <p:cNvSpPr/>
          <p:nvPr userDrawn="1"/>
        </p:nvSpPr>
        <p:spPr>
          <a:xfrm>
            <a:off x="895572" y="4666891"/>
            <a:ext cx="6776733" cy="581463"/>
          </a:xfrm>
          <a:prstGeom prst="rec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56" name="Rectangle 55"/>
          <p:cNvSpPr/>
          <p:nvPr userDrawn="1"/>
        </p:nvSpPr>
        <p:spPr>
          <a:xfrm>
            <a:off x="895572" y="3822741"/>
            <a:ext cx="6776733" cy="581463"/>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54" name="Rectangle 53"/>
          <p:cNvSpPr/>
          <p:nvPr userDrawn="1"/>
        </p:nvSpPr>
        <p:spPr>
          <a:xfrm>
            <a:off x="895572" y="2138790"/>
            <a:ext cx="6776733" cy="581463"/>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55" name="Rectangle 54"/>
          <p:cNvSpPr/>
          <p:nvPr userDrawn="1"/>
        </p:nvSpPr>
        <p:spPr>
          <a:xfrm>
            <a:off x="895572" y="2990344"/>
            <a:ext cx="6776733" cy="581463"/>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28"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sp>
        <p:nvSpPr>
          <p:cNvPr id="9" name="Rectangle 8"/>
          <p:cNvSpPr/>
          <p:nvPr userDrawn="1"/>
        </p:nvSpPr>
        <p:spPr>
          <a:xfrm>
            <a:off x="895572" y="1301761"/>
            <a:ext cx="6776733" cy="581463"/>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3" name="Text Placeholder 2"/>
          <p:cNvSpPr>
            <a:spLocks noGrp="1"/>
          </p:cNvSpPr>
          <p:nvPr>
            <p:ph type="body" sz="quarter" idx="16" hasCustomPrompt="1"/>
          </p:nvPr>
        </p:nvSpPr>
        <p:spPr>
          <a:xfrm>
            <a:off x="1204567" y="1408307"/>
            <a:ext cx="6362700" cy="373062"/>
          </a:xfrm>
        </p:spPr>
        <p:txBody>
          <a:bodyPr>
            <a:noAutofit/>
          </a:bodyPr>
          <a:lstStyle>
            <a:lvl1pPr marL="0" indent="0">
              <a:buNone/>
              <a:defRPr sz="2000" b="1" baseline="0">
                <a:solidFill>
                  <a:schemeClr val="tx1"/>
                </a:solidFill>
              </a:defRPr>
            </a:lvl1pPr>
          </a:lstStyle>
          <a:p>
            <a:pPr lvl="0"/>
            <a:r>
              <a:rPr lang="en-GB" dirty="0"/>
              <a:t>Text </a:t>
            </a:r>
          </a:p>
        </p:txBody>
      </p:sp>
      <p:sp>
        <p:nvSpPr>
          <p:cNvPr id="48" name="Text Placeholder 2"/>
          <p:cNvSpPr>
            <a:spLocks noGrp="1"/>
          </p:cNvSpPr>
          <p:nvPr>
            <p:ph type="body" sz="quarter" idx="17" hasCustomPrompt="1"/>
          </p:nvPr>
        </p:nvSpPr>
        <p:spPr>
          <a:xfrm>
            <a:off x="1204567" y="2251376"/>
            <a:ext cx="6362700" cy="373062"/>
          </a:xfrm>
        </p:spPr>
        <p:txBody>
          <a:bodyPr>
            <a:noAutofit/>
          </a:bodyPr>
          <a:lstStyle>
            <a:lvl1pPr marL="0" indent="0">
              <a:buNone/>
              <a:defRPr sz="2000" b="1" baseline="0">
                <a:solidFill>
                  <a:schemeClr val="tx1"/>
                </a:solidFill>
              </a:defRPr>
            </a:lvl1pPr>
          </a:lstStyle>
          <a:p>
            <a:pPr lvl="0"/>
            <a:r>
              <a:rPr lang="en-GB" dirty="0"/>
              <a:t>Text </a:t>
            </a:r>
          </a:p>
        </p:txBody>
      </p:sp>
      <p:sp>
        <p:nvSpPr>
          <p:cNvPr id="49" name="Text Placeholder 2"/>
          <p:cNvSpPr>
            <a:spLocks noGrp="1"/>
          </p:cNvSpPr>
          <p:nvPr>
            <p:ph type="body" sz="quarter" idx="18" hasCustomPrompt="1"/>
          </p:nvPr>
        </p:nvSpPr>
        <p:spPr>
          <a:xfrm>
            <a:off x="1204567" y="3094539"/>
            <a:ext cx="6362700" cy="373062"/>
          </a:xfrm>
        </p:spPr>
        <p:txBody>
          <a:bodyPr>
            <a:noAutofit/>
          </a:bodyPr>
          <a:lstStyle>
            <a:lvl1pPr marL="0" indent="0">
              <a:buNone/>
              <a:defRPr sz="2000" b="1" baseline="0">
                <a:solidFill>
                  <a:schemeClr val="tx1"/>
                </a:solidFill>
              </a:defRPr>
            </a:lvl1pPr>
          </a:lstStyle>
          <a:p>
            <a:pPr lvl="0"/>
            <a:r>
              <a:rPr lang="en-GB" dirty="0"/>
              <a:t>Text </a:t>
            </a:r>
          </a:p>
        </p:txBody>
      </p:sp>
      <p:sp>
        <p:nvSpPr>
          <p:cNvPr id="50" name="Text Placeholder 2"/>
          <p:cNvSpPr>
            <a:spLocks noGrp="1"/>
          </p:cNvSpPr>
          <p:nvPr>
            <p:ph type="body" sz="quarter" idx="19" hasCustomPrompt="1"/>
          </p:nvPr>
        </p:nvSpPr>
        <p:spPr>
          <a:xfrm>
            <a:off x="1204567" y="3935027"/>
            <a:ext cx="6362700" cy="373062"/>
          </a:xfrm>
        </p:spPr>
        <p:txBody>
          <a:bodyPr>
            <a:noAutofit/>
          </a:bodyPr>
          <a:lstStyle>
            <a:lvl1pPr marL="0" indent="0">
              <a:buNone/>
              <a:defRPr sz="2000" b="1" baseline="0">
                <a:solidFill>
                  <a:schemeClr val="tx1"/>
                </a:solidFill>
              </a:defRPr>
            </a:lvl1pPr>
          </a:lstStyle>
          <a:p>
            <a:pPr lvl="0"/>
            <a:r>
              <a:rPr lang="en-GB" dirty="0"/>
              <a:t>Text </a:t>
            </a:r>
          </a:p>
        </p:txBody>
      </p:sp>
      <p:sp>
        <p:nvSpPr>
          <p:cNvPr id="51" name="Text Placeholder 2"/>
          <p:cNvSpPr>
            <a:spLocks noGrp="1"/>
          </p:cNvSpPr>
          <p:nvPr>
            <p:ph type="body" sz="quarter" idx="20" hasCustomPrompt="1"/>
          </p:nvPr>
        </p:nvSpPr>
        <p:spPr>
          <a:xfrm>
            <a:off x="1204567" y="4754366"/>
            <a:ext cx="6362700" cy="373062"/>
          </a:xfrm>
        </p:spPr>
        <p:txBody>
          <a:bodyPr>
            <a:noAutofit/>
          </a:bodyPr>
          <a:lstStyle>
            <a:lvl1pPr marL="0" indent="0">
              <a:buNone/>
              <a:defRPr sz="2000" b="1" baseline="0">
                <a:solidFill>
                  <a:schemeClr val="tx1"/>
                </a:solidFill>
              </a:defRPr>
            </a:lvl1pPr>
          </a:lstStyle>
          <a:p>
            <a:pPr lvl="0"/>
            <a:r>
              <a:rPr lang="en-GB" dirty="0"/>
              <a:t>Text </a:t>
            </a:r>
          </a:p>
        </p:txBody>
      </p:sp>
      <p:cxnSp>
        <p:nvCxnSpPr>
          <p:cNvPr id="52" name="Straight Connector 51"/>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53" name="Picture 5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99432" y="4764372"/>
            <a:ext cx="388711" cy="353050"/>
          </a:xfrm>
          <a:prstGeom prst="rect">
            <a:avLst/>
          </a:prstGeom>
        </p:spPr>
      </p:pic>
      <p:pic>
        <p:nvPicPr>
          <p:cNvPr id="4" name="Picture 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03000" y="3103271"/>
            <a:ext cx="385145" cy="353050"/>
          </a:xfrm>
          <a:prstGeom prst="rect">
            <a:avLst/>
          </a:prstGeom>
        </p:spPr>
      </p:pic>
      <p:pic>
        <p:nvPicPr>
          <p:cNvPr id="5" name="Picture 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03001" y="1409732"/>
            <a:ext cx="385145" cy="353050"/>
          </a:xfrm>
          <a:prstGeom prst="rect">
            <a:avLst/>
          </a:prstGeom>
        </p:spPr>
      </p:pic>
      <p:pic>
        <p:nvPicPr>
          <p:cNvPr id="6" name="Picture 5"/>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03000" y="2251376"/>
            <a:ext cx="385145" cy="353050"/>
          </a:xfrm>
          <a:prstGeom prst="rect">
            <a:avLst/>
          </a:prstGeom>
        </p:spPr>
      </p:pic>
      <p:pic>
        <p:nvPicPr>
          <p:cNvPr id="7" name="Picture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03000" y="3950855"/>
            <a:ext cx="385145" cy="353050"/>
          </a:xfrm>
          <a:prstGeom prst="rect">
            <a:avLst/>
          </a:prstGeom>
        </p:spPr>
      </p:pic>
      <p:sp>
        <p:nvSpPr>
          <p:cNvPr id="8" name="Footer Placeholder 7"/>
          <p:cNvSpPr>
            <a:spLocks noGrp="1"/>
          </p:cNvSpPr>
          <p:nvPr>
            <p:ph type="ftr" sz="quarter" idx="21"/>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168987530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cxnSp>
        <p:nvCxnSpPr>
          <p:cNvPr id="33" name="Straight Connector 32"/>
          <p:cNvCxnSpPr/>
          <p:nvPr userDrawn="1"/>
        </p:nvCxnSpPr>
        <p:spPr>
          <a:xfrm flipV="1">
            <a:off x="626300" y="3351748"/>
            <a:ext cx="10939409" cy="14068"/>
          </a:xfrm>
          <a:prstGeom prst="line">
            <a:avLst/>
          </a:prstGeom>
          <a:ln>
            <a:solidFill>
              <a:schemeClr val="tx1"/>
            </a:solidFill>
          </a:ln>
        </p:spPr>
        <p:style>
          <a:lnRef idx="1">
            <a:schemeClr val="accent3"/>
          </a:lnRef>
          <a:fillRef idx="0">
            <a:schemeClr val="accent3"/>
          </a:fillRef>
          <a:effectRef idx="0">
            <a:schemeClr val="accent3"/>
          </a:effectRef>
          <a:fontRef idx="minor">
            <a:schemeClr val="tx1"/>
          </a:fontRef>
        </p:style>
      </p:cxnSp>
      <p:sp>
        <p:nvSpPr>
          <p:cNvPr id="4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44" name="Straight Connector 43"/>
          <p:cNvCxnSpPr/>
          <p:nvPr userDrawn="1"/>
        </p:nvCxnSpPr>
        <p:spPr>
          <a:xfrm>
            <a:off x="6186196" y="1357618"/>
            <a:ext cx="10397" cy="4220993"/>
          </a:xfrm>
          <a:prstGeom prst="line">
            <a:avLst/>
          </a:prstGeom>
          <a:ln>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35" name="Straight Connector 34"/>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4" name="Text Placeholder 3"/>
          <p:cNvSpPr>
            <a:spLocks noGrp="1"/>
          </p:cNvSpPr>
          <p:nvPr>
            <p:ph type="body" sz="quarter" idx="28" hasCustomPrompt="1"/>
          </p:nvPr>
        </p:nvSpPr>
        <p:spPr>
          <a:xfrm>
            <a:off x="580889" y="1193336"/>
            <a:ext cx="1060451" cy="1458912"/>
          </a:xfrm>
        </p:spPr>
        <p:txBody>
          <a:bodyPr>
            <a:normAutofit/>
          </a:bodyPr>
          <a:lstStyle>
            <a:lvl1pPr marL="0" indent="0">
              <a:buNone/>
              <a:defRPr sz="6000">
                <a:solidFill>
                  <a:schemeClr val="tx1"/>
                </a:solidFill>
              </a:defRPr>
            </a:lvl1pPr>
          </a:lstStyle>
          <a:p>
            <a:pPr lvl="0"/>
            <a:r>
              <a:rPr lang="en-GB" dirty="0"/>
              <a:t>1</a:t>
            </a:r>
          </a:p>
        </p:txBody>
      </p:sp>
      <p:sp>
        <p:nvSpPr>
          <p:cNvPr id="38" name="Text Placeholder 3"/>
          <p:cNvSpPr>
            <a:spLocks noGrp="1"/>
          </p:cNvSpPr>
          <p:nvPr>
            <p:ph type="body" sz="quarter" idx="29" hasCustomPrompt="1"/>
          </p:nvPr>
        </p:nvSpPr>
        <p:spPr>
          <a:xfrm>
            <a:off x="6351765" y="1193336"/>
            <a:ext cx="1060451" cy="1458912"/>
          </a:xfrm>
        </p:spPr>
        <p:txBody>
          <a:bodyPr>
            <a:normAutofit/>
          </a:bodyPr>
          <a:lstStyle>
            <a:lvl1pPr marL="0" indent="0">
              <a:buNone/>
              <a:defRPr sz="6000">
                <a:solidFill>
                  <a:schemeClr val="tx1"/>
                </a:solidFill>
              </a:defRPr>
            </a:lvl1pPr>
          </a:lstStyle>
          <a:p>
            <a:pPr lvl="0"/>
            <a:r>
              <a:rPr lang="en-GB" dirty="0"/>
              <a:t>2</a:t>
            </a:r>
          </a:p>
        </p:txBody>
      </p:sp>
      <p:sp>
        <p:nvSpPr>
          <p:cNvPr id="39" name="Text Placeholder 3"/>
          <p:cNvSpPr>
            <a:spLocks noGrp="1"/>
          </p:cNvSpPr>
          <p:nvPr>
            <p:ph type="body" sz="quarter" idx="30" hasCustomPrompt="1"/>
          </p:nvPr>
        </p:nvSpPr>
        <p:spPr>
          <a:xfrm>
            <a:off x="580889" y="3635204"/>
            <a:ext cx="1060451" cy="1458912"/>
          </a:xfrm>
        </p:spPr>
        <p:txBody>
          <a:bodyPr>
            <a:normAutofit/>
          </a:bodyPr>
          <a:lstStyle>
            <a:lvl1pPr marL="0" indent="0">
              <a:buNone/>
              <a:defRPr sz="6000">
                <a:solidFill>
                  <a:schemeClr val="tx1"/>
                </a:solidFill>
              </a:defRPr>
            </a:lvl1pPr>
          </a:lstStyle>
          <a:p>
            <a:pPr lvl="0"/>
            <a:r>
              <a:rPr lang="en-GB" dirty="0"/>
              <a:t>3</a:t>
            </a:r>
          </a:p>
        </p:txBody>
      </p:sp>
      <p:sp>
        <p:nvSpPr>
          <p:cNvPr id="40" name="Text Placeholder 3"/>
          <p:cNvSpPr>
            <a:spLocks noGrp="1"/>
          </p:cNvSpPr>
          <p:nvPr>
            <p:ph type="body" sz="quarter" idx="31" hasCustomPrompt="1"/>
          </p:nvPr>
        </p:nvSpPr>
        <p:spPr>
          <a:xfrm>
            <a:off x="6351765" y="3635204"/>
            <a:ext cx="1060451" cy="1458912"/>
          </a:xfrm>
        </p:spPr>
        <p:txBody>
          <a:bodyPr>
            <a:normAutofit/>
          </a:bodyPr>
          <a:lstStyle>
            <a:lvl1pPr marL="0" indent="0">
              <a:buNone/>
              <a:defRPr sz="6000">
                <a:solidFill>
                  <a:schemeClr val="tx1"/>
                </a:solidFill>
              </a:defRPr>
            </a:lvl1pPr>
          </a:lstStyle>
          <a:p>
            <a:pPr lvl="0"/>
            <a:r>
              <a:rPr lang="en-GB" dirty="0"/>
              <a:t>4</a:t>
            </a:r>
          </a:p>
        </p:txBody>
      </p:sp>
      <p:sp>
        <p:nvSpPr>
          <p:cNvPr id="36" name="Text Placeholder 2"/>
          <p:cNvSpPr>
            <a:spLocks noGrp="1"/>
          </p:cNvSpPr>
          <p:nvPr>
            <p:ph type="body" idx="1"/>
          </p:nvPr>
        </p:nvSpPr>
        <p:spPr>
          <a:xfrm>
            <a:off x="1386541" y="1163302"/>
            <a:ext cx="4411419" cy="639762"/>
          </a:xfrm>
        </p:spPr>
        <p:txBody>
          <a:bodyPr anchor="b">
            <a:normAutofit/>
          </a:bodyPr>
          <a:lstStyle>
            <a:lvl1pPr marL="0" indent="0">
              <a:buNone/>
              <a:defRPr sz="20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7" name="Content Placeholder 3"/>
          <p:cNvSpPr>
            <a:spLocks noGrp="1"/>
          </p:cNvSpPr>
          <p:nvPr>
            <p:ph sz="half" idx="2"/>
          </p:nvPr>
        </p:nvSpPr>
        <p:spPr>
          <a:xfrm>
            <a:off x="1386541" y="1803064"/>
            <a:ext cx="4411419" cy="1279296"/>
          </a:xfrm>
        </p:spPr>
        <p:txBody>
          <a:bodyPr>
            <a:normAutofit/>
          </a:bodyPr>
          <a:lstStyle>
            <a:lvl1pPr marL="0" indent="0">
              <a:buNone/>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1" name="Text Placeholder 2"/>
          <p:cNvSpPr>
            <a:spLocks noGrp="1"/>
          </p:cNvSpPr>
          <p:nvPr>
            <p:ph type="body" idx="32"/>
          </p:nvPr>
        </p:nvSpPr>
        <p:spPr>
          <a:xfrm>
            <a:off x="7177665" y="1163302"/>
            <a:ext cx="4411419" cy="639762"/>
          </a:xfrm>
        </p:spPr>
        <p:txBody>
          <a:bodyPr anchor="b">
            <a:normAutofit/>
          </a:bodyPr>
          <a:lstStyle>
            <a:lvl1pPr marL="0" indent="0">
              <a:buNone/>
              <a:defRPr sz="20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2" name="Content Placeholder 3"/>
          <p:cNvSpPr>
            <a:spLocks noGrp="1"/>
          </p:cNvSpPr>
          <p:nvPr>
            <p:ph sz="half" idx="33"/>
          </p:nvPr>
        </p:nvSpPr>
        <p:spPr>
          <a:xfrm>
            <a:off x="7177665" y="1803064"/>
            <a:ext cx="4411419" cy="1279296"/>
          </a:xfrm>
        </p:spPr>
        <p:txBody>
          <a:bodyPr>
            <a:normAutofit/>
          </a:bodyPr>
          <a:lstStyle>
            <a:lvl1pPr marL="0" indent="0">
              <a:buNone/>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5" name="Text Placeholder 2"/>
          <p:cNvSpPr>
            <a:spLocks noGrp="1"/>
          </p:cNvSpPr>
          <p:nvPr>
            <p:ph type="body" idx="34"/>
          </p:nvPr>
        </p:nvSpPr>
        <p:spPr>
          <a:xfrm>
            <a:off x="1386541" y="3550538"/>
            <a:ext cx="4411419" cy="639762"/>
          </a:xfrm>
        </p:spPr>
        <p:txBody>
          <a:bodyPr anchor="b">
            <a:normAutofit/>
          </a:bodyPr>
          <a:lstStyle>
            <a:lvl1pPr marL="0" indent="0">
              <a:buNone/>
              <a:defRPr sz="20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6" name="Content Placeholder 3"/>
          <p:cNvSpPr>
            <a:spLocks noGrp="1"/>
          </p:cNvSpPr>
          <p:nvPr>
            <p:ph sz="half" idx="35"/>
          </p:nvPr>
        </p:nvSpPr>
        <p:spPr>
          <a:xfrm>
            <a:off x="1386541" y="4190300"/>
            <a:ext cx="4411419" cy="1279296"/>
          </a:xfrm>
        </p:spPr>
        <p:txBody>
          <a:bodyPr>
            <a:normAutofit/>
          </a:bodyPr>
          <a:lstStyle>
            <a:lvl1pPr marL="0" indent="0">
              <a:buNone/>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7" name="Text Placeholder 2"/>
          <p:cNvSpPr>
            <a:spLocks noGrp="1"/>
          </p:cNvSpPr>
          <p:nvPr>
            <p:ph type="body" idx="36"/>
          </p:nvPr>
        </p:nvSpPr>
        <p:spPr>
          <a:xfrm>
            <a:off x="7175185" y="3550538"/>
            <a:ext cx="4411419" cy="639762"/>
          </a:xfrm>
        </p:spPr>
        <p:txBody>
          <a:bodyPr anchor="b">
            <a:normAutofit/>
          </a:bodyPr>
          <a:lstStyle>
            <a:lvl1pPr marL="0" indent="0">
              <a:buNone/>
              <a:defRPr sz="20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8" name="Content Placeholder 3"/>
          <p:cNvSpPr>
            <a:spLocks noGrp="1"/>
          </p:cNvSpPr>
          <p:nvPr>
            <p:ph sz="half" idx="37"/>
          </p:nvPr>
        </p:nvSpPr>
        <p:spPr>
          <a:xfrm>
            <a:off x="7175185" y="4190300"/>
            <a:ext cx="4411419" cy="1279296"/>
          </a:xfrm>
        </p:spPr>
        <p:txBody>
          <a:bodyPr>
            <a:normAutofit/>
          </a:bodyPr>
          <a:lstStyle>
            <a:lvl1pPr marL="0" indent="0">
              <a:buNone/>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pic>
        <p:nvPicPr>
          <p:cNvPr id="49" name="Picture 4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2" name="Footer Placeholder 1"/>
          <p:cNvSpPr>
            <a:spLocks noGrp="1"/>
          </p:cNvSpPr>
          <p:nvPr>
            <p:ph type="ftr" sz="quarter" idx="38"/>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259835839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11760" t="17822" r="65" b="7692"/>
          <a:stretch/>
        </p:blipFill>
        <p:spPr>
          <a:xfrm>
            <a:off x="-65604" y="-42560"/>
            <a:ext cx="12357023" cy="6959283"/>
          </a:xfrm>
          <a:prstGeom prst="rect">
            <a:avLst/>
          </a:prstGeom>
        </p:spPr>
      </p:pic>
      <p:pic>
        <p:nvPicPr>
          <p:cNvPr id="7" name="Picture 6"/>
          <p:cNvPicPr>
            <a:picLocks noChangeAspect="1"/>
          </p:cNvPicPr>
          <p:nvPr userDrawn="1"/>
        </p:nvPicPr>
        <p:blipFill>
          <a:blip r:embed="rId3" cstate="print">
            <a:alphaModFix amt="90000"/>
            <a:extLst>
              <a:ext uri="{28A0092B-C50C-407E-A947-70E740481C1C}">
                <a14:useLocalDpi xmlns:a14="http://schemas.microsoft.com/office/drawing/2010/main" val="0"/>
              </a:ext>
            </a:extLst>
          </a:blip>
          <a:stretch>
            <a:fillRect/>
          </a:stretch>
        </p:blipFill>
        <p:spPr>
          <a:xfrm>
            <a:off x="5020056" y="-42561"/>
            <a:ext cx="7280507" cy="6966241"/>
          </a:xfrm>
          <a:prstGeom prst="rect">
            <a:avLst/>
          </a:prstGeom>
        </p:spPr>
      </p:pic>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452192" y="5112700"/>
            <a:ext cx="4911365" cy="1378206"/>
          </a:xfrm>
          <a:prstGeom prst="rect">
            <a:avLst/>
          </a:prstGeom>
        </p:spPr>
      </p:pic>
      <p:sp>
        <p:nvSpPr>
          <p:cNvPr id="15" name="TextBox 14"/>
          <p:cNvSpPr txBox="1"/>
          <p:nvPr userDrawn="1"/>
        </p:nvSpPr>
        <p:spPr>
          <a:xfrm>
            <a:off x="7768585" y="4443185"/>
            <a:ext cx="3531695" cy="523220"/>
          </a:xfrm>
          <a:prstGeom prst="rect">
            <a:avLst/>
          </a:prstGeom>
          <a:noFill/>
        </p:spPr>
        <p:txBody>
          <a:bodyPr wrap="square" rtlCol="0">
            <a:spAutoFit/>
          </a:bodyPr>
          <a:lstStyle/>
          <a:p>
            <a:r>
              <a:rPr lang="en-GB" sz="2800" b="1" dirty="0">
                <a:solidFill>
                  <a:srgbClr val="464547"/>
                </a:solidFill>
              </a:rPr>
              <a:t>Thank you! </a:t>
            </a:r>
          </a:p>
        </p:txBody>
      </p:sp>
      <p:sp>
        <p:nvSpPr>
          <p:cNvPr id="10" name="Footer Placeholder 4"/>
          <p:cNvSpPr txBox="1">
            <a:spLocks/>
          </p:cNvSpPr>
          <p:nvPr userDrawn="1"/>
        </p:nvSpPr>
        <p:spPr>
          <a:xfrm>
            <a:off x="7836759" y="608723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400" dirty="0" err="1">
                <a:solidFill>
                  <a:srgbClr val="FFFFFF"/>
                </a:solidFill>
              </a:rPr>
              <a:t>www.farmafrica.org</a:t>
            </a:r>
            <a:r>
              <a:rPr lang="en-US" dirty="0">
                <a:solidFill>
                  <a:srgbClr val="FFFFFF"/>
                </a:solidFill>
              </a:rPr>
              <a:t>	</a:t>
            </a:r>
          </a:p>
        </p:txBody>
      </p:sp>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745519" y="6174319"/>
            <a:ext cx="1181608" cy="220148"/>
          </a:xfrm>
          <a:prstGeom prst="rect">
            <a:avLst/>
          </a:prstGeom>
        </p:spPr>
      </p:pic>
      <p:sp>
        <p:nvSpPr>
          <p:cNvPr id="9" name="Rectangle 8"/>
          <p:cNvSpPr/>
          <p:nvPr userDrawn="1"/>
        </p:nvSpPr>
        <p:spPr>
          <a:xfrm>
            <a:off x="7836759" y="6455930"/>
            <a:ext cx="2948243" cy="246221"/>
          </a:xfrm>
          <a:prstGeom prst="rect">
            <a:avLst/>
          </a:prstGeom>
        </p:spPr>
        <p:txBody>
          <a:bodyPr wrap="none">
            <a:spAutoFit/>
          </a:bodyPr>
          <a:lstStyle/>
          <a:p>
            <a:r>
              <a:rPr lang="en-US" sz="1000" dirty="0">
                <a:solidFill>
                  <a:srgbClr val="FFFFFF"/>
                </a:solidFill>
              </a:rPr>
              <a:t>Registered charity no 326901 (England &amp; Wales)</a:t>
            </a:r>
          </a:p>
        </p:txBody>
      </p:sp>
      <p:pic>
        <p:nvPicPr>
          <p:cNvPr id="11" name="Picture 1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5604" y="-49518"/>
            <a:ext cx="1546932" cy="2580811"/>
          </a:xfrm>
          <a:prstGeom prst="rect">
            <a:avLst/>
          </a:prstGeom>
        </p:spPr>
      </p:pic>
      <p:sp>
        <p:nvSpPr>
          <p:cNvPr id="2" name="Footer Placeholder 1"/>
          <p:cNvSpPr>
            <a:spLocks noGrp="1"/>
          </p:cNvSpPr>
          <p:nvPr>
            <p:ph type="ftr" sz="quarter" idx="10"/>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334461020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2_Content slide 5">
    <p:spTree>
      <p:nvGrpSpPr>
        <p:cNvPr id="1" name=""/>
        <p:cNvGrpSpPr/>
        <p:nvPr/>
      </p:nvGrpSpPr>
      <p:grpSpPr>
        <a:xfrm>
          <a:off x="0" y="0"/>
          <a:ext cx="0" cy="0"/>
          <a:chOff x="0" y="0"/>
          <a:chExt cx="0" cy="0"/>
        </a:xfrm>
      </p:grpSpPr>
      <p:sp>
        <p:nvSpPr>
          <p:cNvPr id="5" name="Rectangle 4"/>
          <p:cNvSpPr/>
          <p:nvPr userDrawn="1"/>
        </p:nvSpPr>
        <p:spPr>
          <a:xfrm>
            <a:off x="0" y="1"/>
            <a:ext cx="12191999"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160182"/>
            <a:ext cx="12192000" cy="697818"/>
          </a:xfrm>
          <a:prstGeom prst="rect">
            <a:avLst/>
          </a:prstGeom>
        </p:spPr>
      </p:pic>
      <p:pic>
        <p:nvPicPr>
          <p:cNvPr id="29" name="Picture 2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2359" y="6103688"/>
            <a:ext cx="2921664" cy="819865"/>
          </a:xfrm>
          <a:prstGeom prst="rect">
            <a:avLst/>
          </a:prstGeom>
        </p:spPr>
      </p:pic>
      <p:sp>
        <p:nvSpPr>
          <p:cNvPr id="17" name="Text Placeholder 2"/>
          <p:cNvSpPr>
            <a:spLocks noGrp="1"/>
          </p:cNvSpPr>
          <p:nvPr>
            <p:ph type="body" idx="1"/>
          </p:nvPr>
        </p:nvSpPr>
        <p:spPr>
          <a:xfrm>
            <a:off x="434901" y="1152874"/>
            <a:ext cx="587064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18" name="Content Placeholder 3"/>
          <p:cNvSpPr>
            <a:spLocks noGrp="1"/>
          </p:cNvSpPr>
          <p:nvPr>
            <p:ph sz="half" idx="2"/>
          </p:nvPr>
        </p:nvSpPr>
        <p:spPr>
          <a:xfrm>
            <a:off x="434901" y="1792636"/>
            <a:ext cx="587064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grpSp>
        <p:nvGrpSpPr>
          <p:cNvPr id="14" name="Group 13"/>
          <p:cNvGrpSpPr/>
          <p:nvPr userDrawn="1"/>
        </p:nvGrpSpPr>
        <p:grpSpPr>
          <a:xfrm>
            <a:off x="9032041" y="6343952"/>
            <a:ext cx="928895" cy="310670"/>
            <a:chOff x="6015747" y="6382235"/>
            <a:chExt cx="928894" cy="310670"/>
          </a:xfrm>
        </p:grpSpPr>
        <p:pic>
          <p:nvPicPr>
            <p:cNvPr id="15" name="Picture 14" descr="facebook-2-256-white.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64604" y="6402080"/>
              <a:ext cx="277976" cy="277976"/>
            </a:xfrm>
            <a:prstGeom prst="rect">
              <a:avLst/>
            </a:prstGeom>
          </p:spPr>
        </p:pic>
        <p:pic>
          <p:nvPicPr>
            <p:cNvPr id="16" name="Picture 15" descr="instagram_logo.eps"/>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726716" y="6435671"/>
              <a:ext cx="217925" cy="217925"/>
            </a:xfrm>
            <a:prstGeom prst="rect">
              <a:avLst/>
            </a:prstGeom>
          </p:spPr>
        </p:pic>
        <p:pic>
          <p:nvPicPr>
            <p:cNvPr id="19" name="Picture 18" descr="twitter-256-white.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015747" y="6382235"/>
              <a:ext cx="310670" cy="310670"/>
            </a:xfrm>
            <a:prstGeom prst="rect">
              <a:avLst/>
            </a:prstGeom>
          </p:spPr>
        </p:pic>
      </p:grpSp>
      <p:sp>
        <p:nvSpPr>
          <p:cNvPr id="20"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Tree>
    <p:extLst>
      <p:ext uri="{BB962C8B-B14F-4D97-AF65-F5344CB8AC3E}">
        <p14:creationId xmlns:p14="http://schemas.microsoft.com/office/powerpoint/2010/main" val="29653428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18238" t="9706" r="110" b="21401"/>
          <a:stretch/>
        </p:blipFill>
        <p:spPr>
          <a:xfrm>
            <a:off x="3" y="-25875"/>
            <a:ext cx="12237996" cy="6883875"/>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a:stretch/>
        </p:blipFill>
        <p:spPr>
          <a:xfrm>
            <a:off x="4684426" y="-25879"/>
            <a:ext cx="7570047" cy="6898222"/>
          </a:xfrm>
          <a:prstGeom prst="rect">
            <a:avLst/>
          </a:prstGeom>
        </p:spPr>
      </p:pic>
      <p:sp>
        <p:nvSpPr>
          <p:cNvPr id="2" name="Title 1"/>
          <p:cNvSpPr>
            <a:spLocks noGrp="1"/>
          </p:cNvSpPr>
          <p:nvPr>
            <p:ph type="ctrTitle" hasCustomPrompt="1"/>
          </p:nvPr>
        </p:nvSpPr>
        <p:spPr>
          <a:xfrm>
            <a:off x="7834395" y="4087201"/>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43108" y="5568725"/>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6471"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1711874993"/>
      </p:ext>
    </p:extLst>
  </p:cSld>
  <p:clrMapOvr>
    <a:overrideClrMapping bg1="lt1" tx1="dk1" bg2="lt2" tx2="dk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4_Title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8000" t="9341" r="40" b="15200"/>
          <a:stretch/>
        </p:blipFill>
        <p:spPr>
          <a:xfrm>
            <a:off x="-12700" y="-25401"/>
            <a:ext cx="12261850" cy="6877051"/>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a:stretch/>
        </p:blipFill>
        <p:spPr>
          <a:xfrm>
            <a:off x="4684426" y="-25879"/>
            <a:ext cx="7570047" cy="6898222"/>
          </a:xfrm>
          <a:prstGeom prst="rect">
            <a:avLst/>
          </a:prstGeom>
        </p:spPr>
      </p:pic>
      <p:sp>
        <p:nvSpPr>
          <p:cNvPr id="2" name="Title 1"/>
          <p:cNvSpPr>
            <a:spLocks noGrp="1"/>
          </p:cNvSpPr>
          <p:nvPr>
            <p:ph type="ctrTitle" hasCustomPrompt="1"/>
          </p:nvPr>
        </p:nvSpPr>
        <p:spPr>
          <a:xfrm>
            <a:off x="7834395" y="4087201"/>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43108" y="5568725"/>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6471"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3496778032"/>
      </p:ext>
    </p:extLst>
  </p:cSld>
  <p:clrMapOvr>
    <a:overrideClrMapping bg1="lt1" tx1="dk1" bg2="lt2" tx2="dk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52" t="14974" r="52" b="256"/>
          <a:stretch/>
        </p:blipFill>
        <p:spPr>
          <a:xfrm>
            <a:off x="0" y="-23854"/>
            <a:ext cx="12211086" cy="6909684"/>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a:stretch/>
        </p:blipFill>
        <p:spPr>
          <a:xfrm flipH="1">
            <a:off x="-1" y="-25879"/>
            <a:ext cx="7570047" cy="6924101"/>
          </a:xfrm>
          <a:prstGeom prst="rect">
            <a:avLst/>
          </a:prstGeom>
        </p:spPr>
      </p:pic>
      <p:sp>
        <p:nvSpPr>
          <p:cNvPr id="2" name="Title 1"/>
          <p:cNvSpPr>
            <a:spLocks noGrp="1"/>
          </p:cNvSpPr>
          <p:nvPr>
            <p:ph type="ctrTitle" hasCustomPrompt="1"/>
          </p:nvPr>
        </p:nvSpPr>
        <p:spPr>
          <a:xfrm>
            <a:off x="569958"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640" y="5343269"/>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flipH="1">
            <a:off x="9415414"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3472679496"/>
      </p:ext>
    </p:extLst>
  </p:cSld>
  <p:clrMapOvr>
    <a:overrideClrMapping bg1="lt1" tx1="dk1" bg2="lt2" tx2="dk2" accent1="accent1" accent2="accent2" accent3="accent3" accent4="accent4" accent5="accent5" accent6="accent6" hlink="hlink" folHlink="folHlink"/>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2_Title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4588" t="16500" r="6339" b="7761"/>
          <a:stretch/>
        </p:blipFill>
        <p:spPr>
          <a:xfrm>
            <a:off x="1" y="-25399"/>
            <a:ext cx="12179300" cy="6902450"/>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a:stretch/>
        </p:blipFill>
        <p:spPr>
          <a:xfrm flipH="1">
            <a:off x="-1" y="-25879"/>
            <a:ext cx="7570047" cy="6924101"/>
          </a:xfrm>
          <a:prstGeom prst="rect">
            <a:avLst/>
          </a:prstGeom>
        </p:spPr>
      </p:pic>
      <p:sp>
        <p:nvSpPr>
          <p:cNvPr id="2" name="Title 1"/>
          <p:cNvSpPr>
            <a:spLocks noGrp="1"/>
          </p:cNvSpPr>
          <p:nvPr>
            <p:ph type="ctrTitle" hasCustomPrompt="1"/>
          </p:nvPr>
        </p:nvSpPr>
        <p:spPr>
          <a:xfrm>
            <a:off x="569958"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640" y="5343269"/>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flipH="1">
            <a:off x="9415414"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1713541264"/>
      </p:ext>
    </p:extLst>
  </p:cSld>
  <p:clrMapOvr>
    <a:overrideClrMapping bg1="lt1" tx1="dk1" bg2="lt2" tx2="dk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3_Title Slide">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9227" t="29394" r="8731" b="816"/>
          <a:stretch/>
        </p:blipFill>
        <p:spPr>
          <a:xfrm>
            <a:off x="0" y="-25400"/>
            <a:ext cx="12185650" cy="6908800"/>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r="4278"/>
          <a:stretch/>
        </p:blipFill>
        <p:spPr>
          <a:xfrm>
            <a:off x="4944112" y="-25879"/>
            <a:ext cx="7246196" cy="6924101"/>
          </a:xfrm>
          <a:prstGeom prst="rect">
            <a:avLst/>
          </a:prstGeom>
        </p:spPr>
      </p:pic>
      <p:sp>
        <p:nvSpPr>
          <p:cNvPr id="2" name="Title 1"/>
          <p:cNvSpPr>
            <a:spLocks noGrp="1"/>
          </p:cNvSpPr>
          <p:nvPr>
            <p:ph type="ctrTitle" hasCustomPrompt="1"/>
          </p:nvPr>
        </p:nvSpPr>
        <p:spPr>
          <a:xfrm>
            <a:off x="7625299"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50981" y="5343269"/>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48"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4263423852"/>
      </p:ext>
    </p:extLst>
  </p:cSld>
  <p:clrMapOvr>
    <a:overrideClrMapping bg1="lt1" tx1="dk1" bg2="lt2" tx2="dk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5_Title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2597" r="967" b="18814"/>
          <a:stretch/>
        </p:blipFill>
        <p:spPr>
          <a:xfrm>
            <a:off x="-25400" y="-25879"/>
            <a:ext cx="12223750" cy="6877529"/>
          </a:xfrm>
          <a:prstGeom prst="rect">
            <a:avLst/>
          </a:prstGeom>
        </p:spPr>
      </p:pic>
      <p:pic>
        <p:nvPicPr>
          <p:cNvPr id="13" name="Picture 12"/>
          <p:cNvPicPr>
            <a:picLocks noChangeAspect="1"/>
          </p:cNvPicPr>
          <p:nvPr userDrawn="1"/>
        </p:nvPicPr>
        <p:blipFill rotWithShape="1">
          <a:blip r:embed="rId3" cstate="print">
            <a:alphaModFix amt="90000"/>
            <a:extLst>
              <a:ext uri="{28A0092B-C50C-407E-A947-70E740481C1C}">
                <a14:useLocalDpi xmlns:a14="http://schemas.microsoft.com/office/drawing/2010/main" val="0"/>
              </a:ext>
            </a:extLst>
          </a:blip>
          <a:srcRect t="8861" r="4278"/>
          <a:stretch/>
        </p:blipFill>
        <p:spPr>
          <a:xfrm>
            <a:off x="4944112" y="-25879"/>
            <a:ext cx="7246196" cy="6924101"/>
          </a:xfrm>
          <a:prstGeom prst="rect">
            <a:avLst/>
          </a:prstGeom>
        </p:spPr>
      </p:pic>
      <p:sp>
        <p:nvSpPr>
          <p:cNvPr id="2" name="Title 1"/>
          <p:cNvSpPr>
            <a:spLocks noGrp="1"/>
          </p:cNvSpPr>
          <p:nvPr>
            <p:ph type="ctrTitle" hasCustomPrompt="1"/>
          </p:nvPr>
        </p:nvSpPr>
        <p:spPr>
          <a:xfrm>
            <a:off x="7625299" y="4027475"/>
            <a:ext cx="3962727" cy="1706498"/>
          </a:xfrm>
        </p:spPr>
        <p:txBody>
          <a:bodyPr lIns="0" anchor="t" anchorCtr="0">
            <a:noAutofit/>
          </a:bodyPr>
          <a:lstStyle>
            <a:lvl1pPr algn="l">
              <a:defRPr sz="3600" b="1">
                <a:solidFill>
                  <a:schemeClr val="bg1"/>
                </a:solidFill>
              </a:defRPr>
            </a:lvl1pPr>
          </a:lstStyle>
          <a:p>
            <a:r>
              <a:rPr lang="en-GB" dirty="0"/>
              <a:t>Click to edit your title</a:t>
            </a:r>
            <a:br>
              <a:rPr lang="en-GB" dirty="0"/>
            </a:br>
            <a:r>
              <a:rPr lang="en-GB" dirty="0"/>
              <a:t/>
            </a:r>
            <a:br>
              <a:rPr lang="en-GB" dirty="0"/>
            </a:br>
            <a:endParaRPr lang="en-US" dirty="0"/>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50981" y="5343269"/>
            <a:ext cx="4911365" cy="1378206"/>
          </a:xfrm>
          <a:prstGeom prst="rect">
            <a:avLst/>
          </a:prstGeom>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48" y="-25879"/>
            <a:ext cx="2788156" cy="3053559"/>
          </a:xfrm>
          <a:prstGeom prst="rect">
            <a:avLst/>
          </a:prstGeom>
        </p:spPr>
      </p:pic>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3123658614"/>
      </p:ext>
    </p:extLst>
  </p:cSld>
  <p:clrMapOvr>
    <a:overrideClrMapping bg1="lt1" tx1="dk1" bg2="lt2" tx2="dk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ntroductory page">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3" name="Group 2"/>
          <p:cNvGrpSpPr/>
          <p:nvPr userDrawn="1"/>
        </p:nvGrpSpPr>
        <p:grpSpPr>
          <a:xfrm>
            <a:off x="9032041" y="6343952"/>
            <a:ext cx="928895" cy="310670"/>
            <a:chOff x="6015747" y="6382235"/>
            <a:chExt cx="928894" cy="310670"/>
          </a:xfrm>
        </p:grpSpPr>
        <p:pic>
          <p:nvPicPr>
            <p:cNvPr id="4" name="Picture 3"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5" name="Picture 4"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6" name="Picture 5"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pic>
        <p:nvPicPr>
          <p:cNvPr id="8" name="Picture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cxnSp>
        <p:nvCxnSpPr>
          <p:cNvPr id="10" name="Straight Connector 9"/>
          <p:cNvCxnSpPr/>
          <p:nvPr userDrawn="1"/>
        </p:nvCxnSpPr>
        <p:spPr>
          <a:xfrm>
            <a:off x="537083" y="1697714"/>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12" name="TextBox 11"/>
          <p:cNvSpPr txBox="1"/>
          <p:nvPr userDrawn="1"/>
        </p:nvSpPr>
        <p:spPr>
          <a:xfrm>
            <a:off x="429745" y="275690"/>
            <a:ext cx="6262783" cy="1323439"/>
          </a:xfrm>
          <a:prstGeom prst="rect">
            <a:avLst/>
          </a:prstGeom>
          <a:noFill/>
        </p:spPr>
        <p:txBody>
          <a:bodyPr wrap="square" rtlCol="0">
            <a:spAutoFit/>
          </a:bodyPr>
          <a:lstStyle/>
          <a:p>
            <a:r>
              <a:rPr lang="en-US" sz="4000" b="1" dirty="0">
                <a:solidFill>
                  <a:srgbClr val="464547"/>
                </a:solidFill>
              </a:rPr>
              <a:t>AGRICULTURE IS THE </a:t>
            </a:r>
            <a:br>
              <a:rPr lang="en-US" sz="4000" b="1" dirty="0">
                <a:solidFill>
                  <a:srgbClr val="464547"/>
                </a:solidFill>
              </a:rPr>
            </a:br>
            <a:r>
              <a:rPr lang="en-US" sz="4000" b="1" dirty="0">
                <a:solidFill>
                  <a:srgbClr val="464547"/>
                </a:solidFill>
              </a:rPr>
              <a:t>BACKBONE OF AFRICA.</a:t>
            </a:r>
            <a:endParaRPr lang="en-US" dirty="0">
              <a:solidFill>
                <a:srgbClr val="464547"/>
              </a:solidFill>
            </a:endParaRPr>
          </a:p>
        </p:txBody>
      </p:sp>
      <p:pic>
        <p:nvPicPr>
          <p:cNvPr id="15" name="Picture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471579" y="4171156"/>
            <a:ext cx="720000" cy="720000"/>
          </a:xfrm>
          <a:prstGeom prst="rect">
            <a:avLst/>
          </a:prstGeom>
        </p:spPr>
      </p:pic>
      <p:pic>
        <p:nvPicPr>
          <p:cNvPr id="16" name="Picture 15"/>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471579" y="2028842"/>
            <a:ext cx="720000" cy="720000"/>
          </a:xfrm>
          <a:prstGeom prst="rect">
            <a:avLst/>
          </a:prstGeom>
        </p:spPr>
      </p:pic>
      <p:pic>
        <p:nvPicPr>
          <p:cNvPr id="17" name="Picture 1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71579" y="3097842"/>
            <a:ext cx="720000" cy="720000"/>
          </a:xfrm>
          <a:prstGeom prst="rect">
            <a:avLst/>
          </a:prstGeom>
        </p:spPr>
      </p:pic>
      <p:cxnSp>
        <p:nvCxnSpPr>
          <p:cNvPr id="22" name="Straight Connector 21"/>
          <p:cNvCxnSpPr/>
          <p:nvPr userDrawn="1"/>
        </p:nvCxnSpPr>
        <p:spPr>
          <a:xfrm>
            <a:off x="6192976" y="1944602"/>
            <a:ext cx="0" cy="3631816"/>
          </a:xfrm>
          <a:prstGeom prst="line">
            <a:avLst/>
          </a:prstGeom>
          <a:ln>
            <a:solidFill>
              <a:schemeClr val="tx1"/>
            </a:solidFill>
            <a:prstDash val="solid"/>
          </a:ln>
        </p:spPr>
        <p:style>
          <a:lnRef idx="1">
            <a:schemeClr val="dk1"/>
          </a:lnRef>
          <a:fillRef idx="0">
            <a:schemeClr val="dk1"/>
          </a:fillRef>
          <a:effectRef idx="0">
            <a:schemeClr val="dk1"/>
          </a:effectRef>
          <a:fontRef idx="minor">
            <a:schemeClr val="tx1"/>
          </a:fontRef>
        </p:style>
      </p:cxnSp>
      <p:sp>
        <p:nvSpPr>
          <p:cNvPr id="23" name="Content Placeholder 2"/>
          <p:cNvSpPr>
            <a:spLocks noGrp="1"/>
          </p:cNvSpPr>
          <p:nvPr>
            <p:ph idx="1" hasCustomPrompt="1"/>
          </p:nvPr>
        </p:nvSpPr>
        <p:spPr>
          <a:xfrm>
            <a:off x="537083" y="1944602"/>
            <a:ext cx="5377287" cy="4006361"/>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400"/>
            </a:lvl1pPr>
            <a:lvl2pPr>
              <a:defRPr sz="2200"/>
            </a:lvl2pPr>
            <a:lvl3pPr>
              <a:defRPr sz="2000"/>
            </a:lvl3pPr>
            <a:lvl4pPr>
              <a:defRPr sz="1800"/>
            </a:lvl4pPr>
            <a:lvl5pPr>
              <a:defRPr sz="1600"/>
            </a:lvl5pPr>
          </a:lstStyle>
          <a:p>
            <a:pPr lvl="0"/>
            <a:r>
              <a:rPr lang="en-US" sz="2800" b="0" i="0" kern="1200" dirty="0">
                <a:solidFill>
                  <a:schemeClr val="tx1"/>
                </a:solidFill>
                <a:effectLst/>
                <a:latin typeface="+mn-lt"/>
                <a:ea typeface="+mn-ea"/>
                <a:cs typeface="+mn-cs"/>
              </a:rPr>
              <a:t>We are a leading NGO </a:t>
            </a:r>
            <a:r>
              <a:rPr lang="en-US" sz="2800" b="0" i="0" kern="1200" dirty="0" err="1">
                <a:solidFill>
                  <a:schemeClr val="tx1"/>
                </a:solidFill>
                <a:effectLst/>
                <a:latin typeface="+mn-lt"/>
                <a:ea typeface="+mn-ea"/>
                <a:cs typeface="+mn-cs"/>
              </a:rPr>
              <a:t>specialising</a:t>
            </a:r>
            <a:r>
              <a:rPr lang="en-US" sz="2800" b="0" i="0" kern="1200" dirty="0">
                <a:solidFill>
                  <a:schemeClr val="tx1"/>
                </a:solidFill>
                <a:effectLst/>
                <a:latin typeface="+mn-lt"/>
                <a:ea typeface="+mn-ea"/>
                <a:cs typeface="+mn-cs"/>
              </a:rPr>
              <a:t> in growing agriculture, protecting the environment and developing businesses in rural Africa. </a:t>
            </a:r>
            <a:br>
              <a:rPr lang="en-US" sz="2800" b="0" i="0" kern="1200" dirty="0">
                <a:solidFill>
                  <a:schemeClr val="tx1"/>
                </a:solidFill>
                <a:effectLst/>
                <a:latin typeface="+mn-lt"/>
                <a:ea typeface="+mn-ea"/>
                <a:cs typeface="+mn-cs"/>
              </a:rPr>
            </a:br>
            <a:r>
              <a:rPr lang="en-US" sz="2800" b="0" i="0" kern="1200" dirty="0">
                <a:solidFill>
                  <a:schemeClr val="tx1"/>
                </a:solidFill>
                <a:effectLst/>
                <a:latin typeface="+mn-lt"/>
                <a:ea typeface="+mn-ea"/>
                <a:cs typeface="+mn-cs"/>
              </a:rPr>
              <a:t>We help farmers grow more,</a:t>
            </a:r>
            <a:r>
              <a:rPr lang="en-US" sz="2800" b="0" i="0" kern="1200" baseline="0" dirty="0">
                <a:solidFill>
                  <a:schemeClr val="tx1"/>
                </a:solidFill>
                <a:effectLst/>
                <a:latin typeface="+mn-lt"/>
                <a:ea typeface="+mn-ea"/>
                <a:cs typeface="+mn-cs"/>
              </a:rPr>
              <a:t> </a:t>
            </a:r>
            <a:br>
              <a:rPr lang="en-US" sz="2800" b="0" i="0" kern="1200" baseline="0" dirty="0">
                <a:solidFill>
                  <a:schemeClr val="tx1"/>
                </a:solidFill>
                <a:effectLst/>
                <a:latin typeface="+mn-lt"/>
                <a:ea typeface="+mn-ea"/>
                <a:cs typeface="+mn-cs"/>
              </a:rPr>
            </a:br>
            <a:r>
              <a:rPr lang="en-US" sz="2800" b="0" i="0" kern="1200" dirty="0">
                <a:solidFill>
                  <a:schemeClr val="tx1"/>
                </a:solidFill>
                <a:effectLst/>
                <a:latin typeface="+mn-lt"/>
                <a:ea typeface="+mn-ea"/>
                <a:cs typeface="+mn-cs"/>
              </a:rPr>
              <a:t>sell more and sell for more, </a:t>
            </a:r>
            <a:br>
              <a:rPr lang="en-US" sz="2800" b="0" i="0" kern="1200" dirty="0">
                <a:solidFill>
                  <a:schemeClr val="tx1"/>
                </a:solidFill>
                <a:effectLst/>
                <a:latin typeface="+mn-lt"/>
                <a:ea typeface="+mn-ea"/>
                <a:cs typeface="+mn-cs"/>
              </a:rPr>
            </a:br>
            <a:r>
              <a:rPr lang="en-US" sz="2800" b="0" i="0" kern="1200" dirty="0">
                <a:solidFill>
                  <a:schemeClr val="tx1"/>
                </a:solidFill>
                <a:effectLst/>
                <a:latin typeface="+mn-lt"/>
                <a:ea typeface="+mn-ea"/>
                <a:cs typeface="+mn-cs"/>
              </a:rPr>
              <a:t>while protecting the environment for years to come.</a:t>
            </a:r>
            <a:endParaRPr lang="en-US" dirty="0"/>
          </a:p>
        </p:txBody>
      </p:sp>
      <p:sp>
        <p:nvSpPr>
          <p:cNvPr id="25" name="Content Placeholder 2"/>
          <p:cNvSpPr>
            <a:spLocks noGrp="1"/>
          </p:cNvSpPr>
          <p:nvPr>
            <p:ph idx="10" hasCustomPrompt="1"/>
          </p:nvPr>
        </p:nvSpPr>
        <p:spPr>
          <a:xfrm>
            <a:off x="7549441" y="3096716"/>
            <a:ext cx="3586537" cy="1007084"/>
          </a:xfrm>
        </p:spPr>
        <p:txBody>
          <a:bodyPr lIns="0"/>
          <a:lstStyle>
            <a:lvl1pPr marL="0" marR="0" indent="0" algn="l" defTabSz="457167" rtl="0" eaLnBrk="1" fontAlgn="auto" latinLnBrk="0" hangingPunct="1">
              <a:lnSpc>
                <a:spcPct val="100000"/>
              </a:lnSpc>
              <a:spcBef>
                <a:spcPct val="20000"/>
              </a:spcBef>
              <a:spcAft>
                <a:spcPts val="0"/>
              </a:spcAft>
              <a:buClrTx/>
              <a:buSzTx/>
              <a:buFont typeface="Arial"/>
              <a:buNone/>
              <a:tabLst/>
              <a:defRPr sz="1600"/>
            </a:lvl1pPr>
            <a:lvl2pPr>
              <a:defRPr sz="2200"/>
            </a:lvl2pPr>
            <a:lvl3pPr>
              <a:defRPr sz="2000"/>
            </a:lvl3pPr>
            <a:lvl4pPr>
              <a:defRPr sz="1800"/>
            </a:lvl4pPr>
            <a:lvl5pPr>
              <a:defRPr sz="1600"/>
            </a:lvl5pPr>
          </a:lstStyle>
          <a:p>
            <a:r>
              <a:rPr lang="en-US" sz="1800" b="1" kern="1200" dirty="0">
                <a:solidFill>
                  <a:schemeClr val="tx1"/>
                </a:solidFill>
                <a:effectLst/>
                <a:latin typeface="+mn-lt"/>
                <a:ea typeface="+mn-ea"/>
                <a:cs typeface="+mn-cs"/>
              </a:rPr>
              <a:t>ENVIRONMENT</a:t>
            </a:r>
            <a:r>
              <a:rPr lang="en-US" sz="1800" b="0" kern="1200" dirty="0">
                <a:solidFill>
                  <a:schemeClr val="tx1"/>
                </a:solidFill>
                <a:effectLst/>
                <a:latin typeface="+mn-lt"/>
                <a:ea typeface="+mn-ea"/>
                <a:cs typeface="+mn-cs"/>
              </a:rPr>
              <a:t/>
            </a:r>
            <a:br>
              <a:rPr lang="en-US" sz="1800" b="0"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Safeguarding the environment </a:t>
            </a:r>
            <a:br>
              <a:rPr lang="en-US" sz="1800"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for years to come.</a:t>
            </a:r>
          </a:p>
        </p:txBody>
      </p:sp>
      <p:sp>
        <p:nvSpPr>
          <p:cNvPr id="26" name="Content Placeholder 2"/>
          <p:cNvSpPr>
            <a:spLocks noGrp="1"/>
          </p:cNvSpPr>
          <p:nvPr>
            <p:ph idx="11" hasCustomPrompt="1"/>
          </p:nvPr>
        </p:nvSpPr>
        <p:spPr>
          <a:xfrm>
            <a:off x="7549440" y="2028842"/>
            <a:ext cx="3586537" cy="1007084"/>
          </a:xfrm>
        </p:spPr>
        <p:txBody>
          <a:bodyPr lIns="0">
            <a:normAutofit/>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1600"/>
            </a:lvl1pPr>
            <a:lvl2pPr>
              <a:defRPr sz="2200"/>
            </a:lvl2pPr>
            <a:lvl3pPr>
              <a:defRPr sz="2000"/>
            </a:lvl3pPr>
            <a:lvl4pPr>
              <a:defRPr sz="1800"/>
            </a:lvl4pPr>
            <a:lvl5pPr>
              <a:defRPr sz="1600"/>
            </a:lvl5pPr>
          </a:lstStyle>
          <a:p>
            <a:r>
              <a:rPr lang="en-US" sz="1800" b="1" kern="1200" dirty="0">
                <a:solidFill>
                  <a:schemeClr val="tx1"/>
                </a:solidFill>
                <a:effectLst/>
                <a:latin typeface="+mn-lt"/>
                <a:ea typeface="+mn-ea"/>
                <a:cs typeface="+mn-cs"/>
              </a:rPr>
              <a:t>AGRICULTURE</a:t>
            </a:r>
            <a:r>
              <a:rPr lang="en-US" sz="1800" b="0" kern="1200" dirty="0">
                <a:solidFill>
                  <a:schemeClr val="tx1"/>
                </a:solidFill>
                <a:effectLst/>
                <a:latin typeface="+mn-lt"/>
                <a:ea typeface="+mn-ea"/>
                <a:cs typeface="+mn-cs"/>
              </a:rPr>
              <a:t/>
            </a:r>
            <a:br>
              <a:rPr lang="en-US" sz="1800" b="0"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Developing agricultural expertise for long-term change.</a:t>
            </a:r>
          </a:p>
        </p:txBody>
      </p:sp>
      <p:sp>
        <p:nvSpPr>
          <p:cNvPr id="27" name="Content Placeholder 2"/>
          <p:cNvSpPr>
            <a:spLocks noGrp="1"/>
          </p:cNvSpPr>
          <p:nvPr>
            <p:ph idx="12" hasCustomPrompt="1"/>
          </p:nvPr>
        </p:nvSpPr>
        <p:spPr>
          <a:xfrm>
            <a:off x="7558983" y="4152904"/>
            <a:ext cx="4142314" cy="1007084"/>
          </a:xfrm>
        </p:spPr>
        <p:txBody>
          <a:bodyPr lIns="0">
            <a:normAutofit/>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1600"/>
            </a:lvl1pPr>
            <a:lvl2pPr>
              <a:defRPr sz="2200"/>
            </a:lvl2pPr>
            <a:lvl3pPr>
              <a:defRPr sz="2000"/>
            </a:lvl3pPr>
            <a:lvl4pPr>
              <a:defRPr sz="1800"/>
            </a:lvl4pPr>
            <a:lvl5pPr>
              <a:defRPr sz="1600"/>
            </a:lvl5pPr>
          </a:lstStyle>
          <a:p>
            <a:r>
              <a:rPr lang="en-US" sz="1800" b="1" kern="1200" dirty="0">
                <a:solidFill>
                  <a:schemeClr val="tx1"/>
                </a:solidFill>
                <a:effectLst/>
                <a:latin typeface="+mn-lt"/>
                <a:ea typeface="+mn-ea"/>
                <a:cs typeface="+mn-cs"/>
              </a:rPr>
              <a:t>BUSINESS</a:t>
            </a:r>
            <a:r>
              <a:rPr lang="en-US" sz="1800" b="0" kern="1200" dirty="0">
                <a:solidFill>
                  <a:schemeClr val="tx1"/>
                </a:solidFill>
                <a:effectLst/>
                <a:latin typeface="+mn-lt"/>
                <a:ea typeface="+mn-ea"/>
                <a:cs typeface="+mn-cs"/>
              </a:rPr>
              <a:t/>
            </a:r>
            <a:br>
              <a:rPr lang="en-US" sz="1800" b="0"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Boosting business to drive prosperity.</a:t>
            </a:r>
          </a:p>
        </p:txBody>
      </p:sp>
      <p:sp>
        <p:nvSpPr>
          <p:cNvPr id="9" name="Footer Placeholder 8"/>
          <p:cNvSpPr>
            <a:spLocks noGrp="1"/>
          </p:cNvSpPr>
          <p:nvPr>
            <p:ph type="ftr" sz="quarter" idx="13"/>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424993973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Introductory page_2">
    <p:spTree>
      <p:nvGrpSpPr>
        <p:cNvPr id="1" name=""/>
        <p:cNvGrpSpPr/>
        <p:nvPr/>
      </p:nvGrpSpPr>
      <p:grpSpPr>
        <a:xfrm>
          <a:off x="0" y="0"/>
          <a:ext cx="0" cy="0"/>
          <a:chOff x="0" y="0"/>
          <a:chExt cx="0" cy="0"/>
        </a:xfrm>
      </p:grpSpPr>
      <p:grpSp>
        <p:nvGrpSpPr>
          <p:cNvPr id="3" name="Group 2"/>
          <p:cNvGrpSpPr/>
          <p:nvPr userDrawn="1"/>
        </p:nvGrpSpPr>
        <p:grpSpPr>
          <a:xfrm>
            <a:off x="9032041" y="6343952"/>
            <a:ext cx="928895" cy="310670"/>
            <a:chOff x="6015747" y="6382235"/>
            <a:chExt cx="928894" cy="310670"/>
          </a:xfrm>
        </p:grpSpPr>
        <p:pic>
          <p:nvPicPr>
            <p:cNvPr id="4" name="Picture 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5" name="Picture 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6" name="Picture 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cxnSp>
        <p:nvCxnSpPr>
          <p:cNvPr id="10" name="Straight Connector 9"/>
          <p:cNvCxnSpPr/>
          <p:nvPr userDrawn="1"/>
        </p:nvCxnSpPr>
        <p:spPr>
          <a:xfrm>
            <a:off x="537083" y="1697714"/>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12" name="TextBox 11"/>
          <p:cNvSpPr txBox="1"/>
          <p:nvPr userDrawn="1"/>
        </p:nvSpPr>
        <p:spPr>
          <a:xfrm>
            <a:off x="429745" y="275690"/>
            <a:ext cx="6262783" cy="1323439"/>
          </a:xfrm>
          <a:prstGeom prst="rect">
            <a:avLst/>
          </a:prstGeom>
          <a:noFill/>
        </p:spPr>
        <p:txBody>
          <a:bodyPr wrap="square" rtlCol="0">
            <a:spAutoFit/>
          </a:bodyPr>
          <a:lstStyle/>
          <a:p>
            <a:r>
              <a:rPr lang="en-US" sz="4000" b="1" dirty="0">
                <a:solidFill>
                  <a:srgbClr val="464547"/>
                </a:solidFill>
              </a:rPr>
              <a:t>TACKLING POVERTY HEAD ON. </a:t>
            </a:r>
            <a:endParaRPr lang="en-US" dirty="0">
              <a:solidFill>
                <a:srgbClr val="464547"/>
              </a:solidFill>
            </a:endParaRPr>
          </a:p>
        </p:txBody>
      </p:sp>
      <p:sp>
        <p:nvSpPr>
          <p:cNvPr id="14" name="TextBox 13"/>
          <p:cNvSpPr txBox="1"/>
          <p:nvPr userDrawn="1"/>
        </p:nvSpPr>
        <p:spPr>
          <a:xfrm>
            <a:off x="6467566" y="1954295"/>
            <a:ext cx="5326020" cy="1431161"/>
          </a:xfrm>
          <a:prstGeom prst="rect">
            <a:avLst/>
          </a:prstGeom>
          <a:noFill/>
        </p:spPr>
        <p:txBody>
          <a:bodyPr wrap="square" lIns="0" tIns="0" rtlCol="0">
            <a:spAutoFit/>
          </a:bodyPr>
          <a:lstStyle/>
          <a:p>
            <a:r>
              <a:rPr lang="en-US" dirty="0">
                <a:solidFill>
                  <a:srgbClr val="464547"/>
                </a:solidFill>
              </a:rPr>
              <a:t>Almost half of the world’s extreme poor live in sub-Saharan Africa. We tackle the three big challenges trapping people in rural Africa in poverty:</a:t>
            </a:r>
          </a:p>
          <a:p>
            <a:r>
              <a:rPr lang="en-US" dirty="0">
                <a:solidFill>
                  <a:srgbClr val="464547"/>
                </a:solidFill>
              </a:rPr>
              <a:t/>
            </a:r>
            <a:br>
              <a:rPr lang="en-US" dirty="0">
                <a:solidFill>
                  <a:srgbClr val="464547"/>
                </a:solidFill>
              </a:rPr>
            </a:br>
            <a:endParaRPr lang="en-US" dirty="0">
              <a:solidFill>
                <a:srgbClr val="464547"/>
              </a:solidFill>
            </a:endParaRPr>
          </a:p>
        </p:txBody>
      </p:sp>
      <p:pic>
        <p:nvPicPr>
          <p:cNvPr id="15" name="Picture 1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585516" y="5383688"/>
            <a:ext cx="720000" cy="720000"/>
          </a:xfrm>
          <a:prstGeom prst="rect">
            <a:avLst/>
          </a:prstGeom>
        </p:spPr>
      </p:pic>
      <p:pic>
        <p:nvPicPr>
          <p:cNvPr id="16" name="Picture 1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585516" y="3093719"/>
            <a:ext cx="720000" cy="720000"/>
          </a:xfrm>
          <a:prstGeom prst="rect">
            <a:avLst/>
          </a:prstGeom>
        </p:spPr>
      </p:pic>
      <p:pic>
        <p:nvPicPr>
          <p:cNvPr id="17" name="Picture 16"/>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585516" y="4157620"/>
            <a:ext cx="720000" cy="720000"/>
          </a:xfrm>
          <a:prstGeom prst="rect">
            <a:avLst/>
          </a:prstGeom>
        </p:spPr>
      </p:pic>
      <p:sp>
        <p:nvSpPr>
          <p:cNvPr id="18" name="TextBox 17"/>
          <p:cNvSpPr txBox="1"/>
          <p:nvPr userDrawn="1"/>
        </p:nvSpPr>
        <p:spPr>
          <a:xfrm>
            <a:off x="7470185" y="5419972"/>
            <a:ext cx="7906703" cy="877163"/>
          </a:xfrm>
          <a:prstGeom prst="rect">
            <a:avLst/>
          </a:prstGeom>
          <a:noFill/>
        </p:spPr>
        <p:txBody>
          <a:bodyPr wrap="square" tIns="0" rtlCol="0">
            <a:spAutoFit/>
          </a:bodyPr>
          <a:lstStyle/>
          <a:p>
            <a:r>
              <a:rPr lang="en-US" b="1" dirty="0">
                <a:solidFill>
                  <a:srgbClr val="464547"/>
                </a:solidFill>
              </a:rPr>
              <a:t>BUSINESS</a:t>
            </a:r>
            <a:endParaRPr lang="en-US" dirty="0">
              <a:solidFill>
                <a:srgbClr val="464547"/>
              </a:solidFill>
            </a:endParaRPr>
          </a:p>
          <a:p>
            <a:r>
              <a:rPr lang="en-US" dirty="0">
                <a:solidFill>
                  <a:srgbClr val="464547"/>
                </a:solidFill>
              </a:rPr>
              <a:t>Only 1.7% of the world’s exports </a:t>
            </a:r>
            <a:br>
              <a:rPr lang="en-US" dirty="0">
                <a:solidFill>
                  <a:srgbClr val="464547"/>
                </a:solidFill>
              </a:rPr>
            </a:br>
            <a:r>
              <a:rPr lang="en-US" dirty="0">
                <a:solidFill>
                  <a:srgbClr val="464547"/>
                </a:solidFill>
              </a:rPr>
              <a:t>originate from sub-Saharan Africa.</a:t>
            </a:r>
          </a:p>
        </p:txBody>
      </p:sp>
      <p:sp>
        <p:nvSpPr>
          <p:cNvPr id="19" name="TextBox 18"/>
          <p:cNvSpPr txBox="1"/>
          <p:nvPr userDrawn="1"/>
        </p:nvSpPr>
        <p:spPr>
          <a:xfrm>
            <a:off x="7485425" y="3098641"/>
            <a:ext cx="7906703" cy="877163"/>
          </a:xfrm>
          <a:prstGeom prst="rect">
            <a:avLst/>
          </a:prstGeom>
          <a:noFill/>
        </p:spPr>
        <p:txBody>
          <a:bodyPr wrap="square" tIns="0" rtlCol="0">
            <a:spAutoFit/>
          </a:bodyPr>
          <a:lstStyle/>
          <a:p>
            <a:r>
              <a:rPr lang="en-US" b="1" dirty="0">
                <a:solidFill>
                  <a:srgbClr val="464547"/>
                </a:solidFill>
              </a:rPr>
              <a:t>AGRICULTURE</a:t>
            </a:r>
            <a:endParaRPr lang="en-US" dirty="0">
              <a:solidFill>
                <a:srgbClr val="464547"/>
              </a:solidFill>
            </a:endParaRPr>
          </a:p>
          <a:p>
            <a:r>
              <a:rPr lang="en-US" dirty="0">
                <a:solidFill>
                  <a:srgbClr val="464547"/>
                </a:solidFill>
              </a:rPr>
              <a:t>Agricultural yields and profits </a:t>
            </a:r>
            <a:br>
              <a:rPr lang="en-US" dirty="0">
                <a:solidFill>
                  <a:srgbClr val="464547"/>
                </a:solidFill>
              </a:rPr>
            </a:br>
            <a:r>
              <a:rPr lang="en-US" dirty="0">
                <a:solidFill>
                  <a:srgbClr val="464547"/>
                </a:solidFill>
              </a:rPr>
              <a:t>are a fraction of their potential.</a:t>
            </a:r>
          </a:p>
        </p:txBody>
      </p:sp>
      <p:sp>
        <p:nvSpPr>
          <p:cNvPr id="20" name="TextBox 19"/>
          <p:cNvSpPr txBox="1"/>
          <p:nvPr userDrawn="1"/>
        </p:nvSpPr>
        <p:spPr>
          <a:xfrm>
            <a:off x="7485425" y="4157620"/>
            <a:ext cx="7906703" cy="1154162"/>
          </a:xfrm>
          <a:prstGeom prst="rect">
            <a:avLst/>
          </a:prstGeom>
          <a:noFill/>
        </p:spPr>
        <p:txBody>
          <a:bodyPr wrap="square" tIns="0" rtlCol="0">
            <a:spAutoFit/>
          </a:bodyPr>
          <a:lstStyle/>
          <a:p>
            <a:r>
              <a:rPr lang="en-US" b="1" dirty="0">
                <a:solidFill>
                  <a:srgbClr val="464547"/>
                </a:solidFill>
              </a:rPr>
              <a:t>ENVIRONMENT</a:t>
            </a:r>
            <a:endParaRPr lang="en-US" dirty="0">
              <a:solidFill>
                <a:srgbClr val="464547"/>
              </a:solidFill>
            </a:endParaRPr>
          </a:p>
          <a:p>
            <a:r>
              <a:rPr lang="en-US" dirty="0">
                <a:solidFill>
                  <a:srgbClr val="464547"/>
                </a:solidFill>
              </a:rPr>
              <a:t>Soil erosion, deforestation and </a:t>
            </a:r>
            <a:br>
              <a:rPr lang="en-US" dirty="0">
                <a:solidFill>
                  <a:srgbClr val="464547"/>
                </a:solidFill>
              </a:rPr>
            </a:br>
            <a:r>
              <a:rPr lang="en-US" dirty="0">
                <a:solidFill>
                  <a:srgbClr val="464547"/>
                </a:solidFill>
              </a:rPr>
              <a:t>destruction of grazing lands are </a:t>
            </a:r>
            <a:br>
              <a:rPr lang="en-US" dirty="0">
                <a:solidFill>
                  <a:srgbClr val="464547"/>
                </a:solidFill>
              </a:rPr>
            </a:br>
            <a:r>
              <a:rPr lang="en-US" dirty="0">
                <a:solidFill>
                  <a:srgbClr val="464547"/>
                </a:solidFill>
              </a:rPr>
              <a:t>threatening livelihoods.</a:t>
            </a:r>
          </a:p>
        </p:txBody>
      </p:sp>
      <p:cxnSp>
        <p:nvCxnSpPr>
          <p:cNvPr id="22" name="Straight Connector 21"/>
          <p:cNvCxnSpPr/>
          <p:nvPr userDrawn="1"/>
        </p:nvCxnSpPr>
        <p:spPr>
          <a:xfrm>
            <a:off x="6192976" y="1944602"/>
            <a:ext cx="0" cy="4283986"/>
          </a:xfrm>
          <a:prstGeom prst="line">
            <a:avLst/>
          </a:prstGeom>
          <a:ln>
            <a:solidFill>
              <a:schemeClr val="tx1"/>
            </a:solidFill>
            <a:prstDash val="solid"/>
          </a:ln>
        </p:spPr>
        <p:style>
          <a:lnRef idx="1">
            <a:schemeClr val="dk1"/>
          </a:lnRef>
          <a:fillRef idx="0">
            <a:schemeClr val="dk1"/>
          </a:fillRef>
          <a:effectRef idx="0">
            <a:schemeClr val="dk1"/>
          </a:effectRef>
          <a:fontRef idx="minor">
            <a:schemeClr val="tx1"/>
          </a:fontRef>
        </p:style>
      </p:cxnSp>
      <p:pic>
        <p:nvPicPr>
          <p:cNvPr id="9" name="Picture 8"/>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79099" y="1941411"/>
            <a:ext cx="4609847" cy="4727948"/>
          </a:xfrm>
          <a:prstGeom prst="rect">
            <a:avLst/>
          </a:prstGeom>
        </p:spPr>
      </p:pic>
      <p:pic>
        <p:nvPicPr>
          <p:cNvPr id="33" name="Picture 32"/>
          <p:cNvPicPr>
            <a:picLocks noChangeAspect="1"/>
          </p:cNvPicPr>
          <p:nvPr userDrawn="1"/>
        </p:nvPicPr>
        <p:blipFill>
          <a:blip r:embed="rId10" cstate="print">
            <a:alphaModFix/>
            <a:extLst>
              <a:ext uri="{28A0092B-C50C-407E-A947-70E740481C1C}">
                <a14:useLocalDpi xmlns:a14="http://schemas.microsoft.com/office/drawing/2010/main" val="0"/>
              </a:ext>
            </a:extLst>
          </a:blip>
          <a:stretch>
            <a:fillRect/>
          </a:stretch>
        </p:blipFill>
        <p:spPr>
          <a:xfrm flipV="1">
            <a:off x="-4775" y="1258824"/>
            <a:ext cx="5971032" cy="5599176"/>
          </a:xfrm>
          <a:prstGeom prst="rect">
            <a:avLst/>
          </a:prstGeom>
        </p:spPr>
      </p:pic>
      <p:sp>
        <p:nvSpPr>
          <p:cNvPr id="31" name="Footer Placeholder 30"/>
          <p:cNvSpPr>
            <a:spLocks noGrp="1"/>
          </p:cNvSpPr>
          <p:nvPr>
            <p:ph type="ftr" sz="quarter" idx="10"/>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251397932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Values page">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 name="TextBox 3"/>
          <p:cNvSpPr txBox="1"/>
          <p:nvPr userDrawn="1"/>
        </p:nvSpPr>
        <p:spPr>
          <a:xfrm>
            <a:off x="537085" y="1208077"/>
            <a:ext cx="11103231" cy="6940361"/>
          </a:xfrm>
          <a:prstGeom prst="rect">
            <a:avLst/>
          </a:prstGeom>
          <a:noFill/>
        </p:spPr>
        <p:txBody>
          <a:bodyPr wrap="square" lIns="0" tIns="0" numCol="2" spcCol="180000" rtlCol="0">
            <a:spAutoFit/>
          </a:bodyPr>
          <a:lstStyle/>
          <a:p>
            <a:r>
              <a:rPr lang="en-US" sz="2800" b="1" dirty="0">
                <a:solidFill>
                  <a:srgbClr val="FFFFFF"/>
                </a:solidFill>
              </a:rPr>
              <a:t>EXPERT.</a:t>
            </a:r>
            <a:endParaRPr lang="en-US" sz="2800" dirty="0">
              <a:solidFill>
                <a:srgbClr val="FFFFFF"/>
              </a:solidFill>
            </a:endParaRPr>
          </a:p>
          <a:p>
            <a:r>
              <a:rPr lang="en-US" sz="2000" dirty="0">
                <a:solidFill>
                  <a:srgbClr val="FFFFFF"/>
                </a:solidFill>
              </a:rPr>
              <a:t>Deep expertise and insightful evidence-based solutions are at the heart of everything Farm Africa does.</a:t>
            </a:r>
          </a:p>
          <a:p>
            <a:endParaRPr lang="en-US" sz="2800" dirty="0">
              <a:solidFill>
                <a:srgbClr val="FFFFFF"/>
              </a:solidFill>
              <a:latin typeface="DIN" charset="0"/>
            </a:endParaRPr>
          </a:p>
          <a:p>
            <a:r>
              <a:rPr lang="en-US" sz="2800" b="1" dirty="0">
                <a:solidFill>
                  <a:srgbClr val="FFFFFF"/>
                </a:solidFill>
              </a:rPr>
              <a:t>GROUNDED.</a:t>
            </a:r>
            <a:endParaRPr lang="en-US" sz="2800" dirty="0">
              <a:solidFill>
                <a:srgbClr val="FFFFFF"/>
              </a:solidFill>
            </a:endParaRPr>
          </a:p>
          <a:p>
            <a:r>
              <a:rPr lang="en-US" sz="2000" dirty="0">
                <a:solidFill>
                  <a:srgbClr val="FFFFFF"/>
                </a:solidFill>
              </a:rPr>
              <a:t>Positive change starts with Africa’s </a:t>
            </a:r>
            <a:br>
              <a:rPr lang="en-US" sz="2000" dirty="0">
                <a:solidFill>
                  <a:srgbClr val="FFFFFF"/>
                </a:solidFill>
              </a:rPr>
            </a:br>
            <a:r>
              <a:rPr lang="en-US" sz="2000" dirty="0">
                <a:solidFill>
                  <a:srgbClr val="FFFFFF"/>
                </a:solidFill>
              </a:rPr>
              <a:t>people, so our experts work closely with </a:t>
            </a:r>
            <a:br>
              <a:rPr lang="en-US" sz="2000" dirty="0">
                <a:solidFill>
                  <a:srgbClr val="FFFFFF"/>
                </a:solidFill>
              </a:rPr>
            </a:br>
            <a:r>
              <a:rPr lang="en-US" sz="2000" dirty="0">
                <a:solidFill>
                  <a:srgbClr val="FFFFFF"/>
                </a:solidFill>
              </a:rPr>
              <a:t>local communities, engaging them in </a:t>
            </a:r>
          </a:p>
          <a:p>
            <a:r>
              <a:rPr lang="en-US" sz="2000" dirty="0">
                <a:solidFill>
                  <a:srgbClr val="FFFFFF"/>
                </a:solidFill>
              </a:rPr>
              <a:t>every level of decision-making.</a:t>
            </a: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endParaRPr lang="en-US" sz="2800" dirty="0">
              <a:solidFill>
                <a:srgbClr val="FFFFFF"/>
              </a:solidFill>
            </a:endParaRPr>
          </a:p>
          <a:p>
            <a:r>
              <a:rPr lang="en-US" sz="2800" b="1" dirty="0">
                <a:solidFill>
                  <a:srgbClr val="FFFFFF"/>
                </a:solidFill>
              </a:rPr>
              <a:t>IMPACTFUL.</a:t>
            </a:r>
            <a:endParaRPr lang="en-US" sz="2800" dirty="0">
              <a:solidFill>
                <a:srgbClr val="FFFFFF"/>
              </a:solidFill>
            </a:endParaRPr>
          </a:p>
          <a:p>
            <a:r>
              <a:rPr lang="en-US" sz="2000" dirty="0">
                <a:solidFill>
                  <a:srgbClr val="FFFFFF"/>
                </a:solidFill>
              </a:rPr>
              <a:t>We take a long-term view so we can deliver lasting changes for farmers and their families.</a:t>
            </a:r>
          </a:p>
          <a:p>
            <a:pPr>
              <a:lnSpc>
                <a:spcPct val="150000"/>
              </a:lnSpc>
            </a:pPr>
            <a:r>
              <a:rPr lang="en-US" sz="3200" dirty="0">
                <a:solidFill>
                  <a:srgbClr val="FFFFFF"/>
                </a:solidFill>
              </a:rPr>
              <a:t> </a:t>
            </a:r>
            <a:endParaRPr lang="en-US" sz="2800" dirty="0">
              <a:solidFill>
                <a:srgbClr val="FFFFFF"/>
              </a:solidFill>
            </a:endParaRPr>
          </a:p>
          <a:p>
            <a:r>
              <a:rPr lang="en-US" sz="2800" b="1" dirty="0">
                <a:solidFill>
                  <a:srgbClr val="FFFFFF"/>
                </a:solidFill>
              </a:rPr>
              <a:t>BOLD.</a:t>
            </a:r>
            <a:endParaRPr lang="en-US" sz="2800" dirty="0">
              <a:solidFill>
                <a:srgbClr val="FFFFFF"/>
              </a:solidFill>
            </a:endParaRPr>
          </a:p>
          <a:p>
            <a:r>
              <a:rPr lang="en-US" sz="2000" dirty="0">
                <a:solidFill>
                  <a:srgbClr val="FFFFFF"/>
                </a:solidFill>
              </a:rPr>
              <a:t>We model innovative new approaches </a:t>
            </a:r>
            <a:br>
              <a:rPr lang="en-US" sz="2000" dirty="0">
                <a:solidFill>
                  <a:srgbClr val="FFFFFF"/>
                </a:solidFill>
              </a:rPr>
            </a:br>
            <a:r>
              <a:rPr lang="en-US" sz="2000" dirty="0">
                <a:solidFill>
                  <a:srgbClr val="FFFFFF"/>
                </a:solidFill>
              </a:rPr>
              <a:t>and are not afraid to challenge strategies </a:t>
            </a:r>
            <a:br>
              <a:rPr lang="en-US" sz="2000" dirty="0">
                <a:solidFill>
                  <a:srgbClr val="FFFFFF"/>
                </a:solidFill>
              </a:rPr>
            </a:br>
            <a:r>
              <a:rPr lang="en-US" sz="2000" dirty="0">
                <a:solidFill>
                  <a:srgbClr val="FFFFFF"/>
                </a:solidFill>
              </a:rPr>
              <a:t>that are failing.</a:t>
            </a:r>
            <a:endParaRPr lang="en-US" dirty="0">
              <a:solidFill>
                <a:srgbClr val="FFFFFF"/>
              </a:solidFill>
            </a:endParaRPr>
          </a:p>
        </p:txBody>
      </p:sp>
      <p:sp>
        <p:nvSpPr>
          <p:cNvPr id="5" name="TextBox 4"/>
          <p:cNvSpPr txBox="1"/>
          <p:nvPr userDrawn="1"/>
        </p:nvSpPr>
        <p:spPr>
          <a:xfrm>
            <a:off x="429745" y="275690"/>
            <a:ext cx="6262783" cy="584775"/>
          </a:xfrm>
          <a:prstGeom prst="rect">
            <a:avLst/>
          </a:prstGeom>
          <a:noFill/>
        </p:spPr>
        <p:txBody>
          <a:bodyPr wrap="square" rtlCol="0">
            <a:spAutoFit/>
          </a:bodyPr>
          <a:lstStyle/>
          <a:p>
            <a:r>
              <a:rPr lang="en-US" sz="3200" b="1" dirty="0">
                <a:solidFill>
                  <a:srgbClr val="FFFFFF"/>
                </a:solidFill>
              </a:rPr>
              <a:t>OUR VALUES</a:t>
            </a:r>
            <a:endParaRPr lang="en-US" sz="3200" dirty="0">
              <a:solidFill>
                <a:srgbClr val="FFFFFF"/>
              </a:solidFill>
            </a:endParaRPr>
          </a:p>
        </p:txBody>
      </p:sp>
      <p:cxnSp>
        <p:nvCxnSpPr>
          <p:cNvPr id="8" name="Straight Connector 7"/>
          <p:cNvCxnSpPr/>
          <p:nvPr userDrawn="1"/>
        </p:nvCxnSpPr>
        <p:spPr>
          <a:xfrm>
            <a:off x="537083" y="860462"/>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9" name="Picture 8"/>
          <p:cNvPicPr>
            <a:picLocks noChangeAspect="1"/>
          </p:cNvPicPr>
          <p:nvPr userDrawn="1"/>
        </p:nvPicPr>
        <p:blipFill>
          <a:blip r:embed="rId2">
            <a:alphaModFix amt="10000"/>
            <a:extLst>
              <a:ext uri="{28A0092B-C50C-407E-A947-70E740481C1C}">
                <a14:useLocalDpi xmlns:a14="http://schemas.microsoft.com/office/drawing/2010/main" val="0"/>
              </a:ext>
            </a:extLst>
          </a:blip>
          <a:stretch>
            <a:fillRect/>
          </a:stretch>
        </p:blipFill>
        <p:spPr>
          <a:xfrm rot="10800000">
            <a:off x="6799865" y="693010"/>
            <a:ext cx="5629155" cy="6164990"/>
          </a:xfrm>
          <a:prstGeom prst="rect">
            <a:avLst/>
          </a:prstGeom>
        </p:spPr>
      </p:pic>
    </p:spTree>
    <p:extLst>
      <p:ext uri="{BB962C8B-B14F-4D97-AF65-F5344CB8AC3E}">
        <p14:creationId xmlns:p14="http://schemas.microsoft.com/office/powerpoint/2010/main" val="294928362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Map">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0974319" cy="6858000"/>
          </a:xfrm>
          <a:prstGeom prst="rect">
            <a:avLst/>
          </a:prstGeom>
        </p:spPr>
      </p:pic>
      <p:sp>
        <p:nvSpPr>
          <p:cNvPr id="2" name="Footer Placeholder 1"/>
          <p:cNvSpPr>
            <a:spLocks noGrp="1"/>
          </p:cNvSpPr>
          <p:nvPr>
            <p:ph type="ftr" sz="quarter" idx="10"/>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396567843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sp>
        <p:nvSpPr>
          <p:cNvPr id="3" name="Content Placeholder 2"/>
          <p:cNvSpPr>
            <a:spLocks noGrp="1"/>
          </p:cNvSpPr>
          <p:nvPr>
            <p:ph idx="1" hasCustomPrompt="1"/>
          </p:nvPr>
        </p:nvSpPr>
        <p:spPr>
          <a:xfrm>
            <a:off x="429741" y="1227452"/>
            <a:ext cx="11186051" cy="4006361"/>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400"/>
            </a:lvl1pPr>
            <a:lvl2pPr>
              <a:defRPr sz="2200"/>
            </a:lvl2pPr>
            <a:lvl3pPr>
              <a:defRPr sz="2000"/>
            </a:lvl3pPr>
            <a:lvl4pPr>
              <a:defRPr sz="1800"/>
            </a:lvl4pPr>
            <a:lvl5pPr>
              <a:defRPr sz="1600"/>
            </a:lvl5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GB" dirty="0"/>
              <a:t>A big box for text, and image or a chart</a:t>
            </a:r>
          </a:p>
          <a:p>
            <a:pPr lvl="0"/>
            <a:endParaRPr lang="en-US" dirty="0"/>
          </a:p>
        </p:txBody>
      </p:sp>
      <p:grpSp>
        <p:nvGrpSpPr>
          <p:cNvPr id="10" name="Group 9"/>
          <p:cNvGrpSpPr/>
          <p:nvPr userDrawn="1"/>
        </p:nvGrpSpPr>
        <p:grpSpPr>
          <a:xfrm>
            <a:off x="9032041" y="6343952"/>
            <a:ext cx="928895" cy="310670"/>
            <a:chOff x="6015747" y="6382235"/>
            <a:chExt cx="928894" cy="310670"/>
          </a:xfrm>
        </p:grpSpPr>
        <p:pic>
          <p:nvPicPr>
            <p:cNvPr id="11" name="Picture 10"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2" name="Picture 11"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13" name="Picture 12"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14"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19"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cxnSp>
        <p:nvCxnSpPr>
          <p:cNvPr id="20" name="Straight Connector 19"/>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2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pic>
        <p:nvPicPr>
          <p:cNvPr id="2" name="Picture 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4" name="Footer Placeholder 3"/>
          <p:cNvSpPr>
            <a:spLocks noGrp="1"/>
          </p:cNvSpPr>
          <p:nvPr>
            <p:ph type="ftr" sz="quarter" idx="16"/>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10399544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slide 2">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sp>
        <p:nvSpPr>
          <p:cNvPr id="3" name="Content Placeholder 2"/>
          <p:cNvSpPr>
            <a:spLocks noGrp="1"/>
          </p:cNvSpPr>
          <p:nvPr>
            <p:ph sz="half" idx="1" hasCustomPrompt="1"/>
          </p:nvPr>
        </p:nvSpPr>
        <p:spPr>
          <a:xfrm>
            <a:off x="429741" y="1137025"/>
            <a:ext cx="11158939" cy="4261106"/>
          </a:xfrm>
        </p:spPr>
        <p:txBody>
          <a:bodyPr>
            <a:normAutofit/>
          </a:bodyPr>
          <a:lstStyle>
            <a:lvl1pPr marL="342874" marR="0" indent="-342874" algn="l" defTabSz="457167" rtl="0" eaLnBrk="1" fontAlgn="auto" latinLnBrk="0" hangingPunct="1">
              <a:lnSpc>
                <a:spcPct val="100000"/>
              </a:lnSpc>
              <a:spcBef>
                <a:spcPct val="20000"/>
              </a:spcBef>
              <a:spcAft>
                <a:spcPts val="0"/>
              </a:spcAft>
              <a:buClrTx/>
              <a:buSzTx/>
              <a:buFontTx/>
              <a:buBlip>
                <a:blip r:embed="rId3"/>
              </a:buBlip>
              <a:tabLst/>
              <a:defRPr sz="2400" baseline="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GB" dirty="0"/>
              <a:t>Bullet point list</a:t>
            </a:r>
          </a:p>
          <a:p>
            <a:pPr lvl="0"/>
            <a:r>
              <a:rPr lang="en-GB" dirty="0"/>
              <a:t>Bullet point list</a:t>
            </a:r>
          </a:p>
          <a:p>
            <a:pPr lvl="0"/>
            <a:r>
              <a:rPr lang="en-GB" dirty="0"/>
              <a:t>Bullet point list</a:t>
            </a:r>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cxnSp>
        <p:nvCxnSpPr>
          <p:cNvPr id="29" name="Straight Connector 28"/>
          <p:cNvCxnSpPr/>
          <p:nvPr userDrawn="1"/>
        </p:nvCxnSpPr>
        <p:spPr>
          <a:xfrm>
            <a:off x="537083" y="81525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31"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pic>
        <p:nvPicPr>
          <p:cNvPr id="21" name="Picture 20"/>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2" name="Footer Placeholder 1"/>
          <p:cNvSpPr>
            <a:spLocks noGrp="1"/>
          </p:cNvSpPr>
          <p:nvPr>
            <p:ph type="ftr" sz="quarter" idx="16"/>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400791737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ntent slide 3">
    <p:spTree>
      <p:nvGrpSpPr>
        <p:cNvPr id="1" name=""/>
        <p:cNvGrpSpPr/>
        <p:nvPr/>
      </p:nvGrpSpPr>
      <p:grpSpPr>
        <a:xfrm>
          <a:off x="0" y="0"/>
          <a:ext cx="0" cy="0"/>
          <a:chOff x="0" y="0"/>
          <a:chExt cx="0" cy="0"/>
        </a:xfrm>
      </p:grpSpPr>
      <p:sp>
        <p:nvSpPr>
          <p:cNvPr id="37" name="Freeform 36"/>
          <p:cNvSpPr/>
          <p:nvPr userDrawn="1"/>
        </p:nvSpPr>
        <p:spPr>
          <a:xfrm>
            <a:off x="0" y="0"/>
            <a:ext cx="6159634" cy="6858000"/>
          </a:xfrm>
          <a:custGeom>
            <a:avLst/>
            <a:gdLst>
              <a:gd name="connsiteX0" fmla="*/ 0 w 6159634"/>
              <a:gd name="connsiteY0" fmla="*/ 0 h 6858000"/>
              <a:gd name="connsiteX1" fmla="*/ 1946792 w 6159634"/>
              <a:gd name="connsiteY1" fmla="*/ 0 h 6858000"/>
              <a:gd name="connsiteX2" fmla="*/ 4632960 w 6159634"/>
              <a:gd name="connsiteY2" fmla="*/ 0 h 6858000"/>
              <a:gd name="connsiteX3" fmla="*/ 5475356 w 6159634"/>
              <a:gd name="connsiteY3" fmla="*/ 0 h 6858000"/>
              <a:gd name="connsiteX4" fmla="*/ 5523542 w 6159634"/>
              <a:gd name="connsiteY4" fmla="*/ 102130 h 6858000"/>
              <a:gd name="connsiteX5" fmla="*/ 6159634 w 6159634"/>
              <a:gd name="connsiteY5" fmla="*/ 3429000 h 6858000"/>
              <a:gd name="connsiteX6" fmla="*/ 5523542 w 6159634"/>
              <a:gd name="connsiteY6" fmla="*/ 6755870 h 6858000"/>
              <a:gd name="connsiteX7" fmla="*/ 5475356 w 6159634"/>
              <a:gd name="connsiteY7" fmla="*/ 6858000 h 6858000"/>
              <a:gd name="connsiteX8" fmla="*/ 4632960 w 6159634"/>
              <a:gd name="connsiteY8" fmla="*/ 6858000 h 6858000"/>
              <a:gd name="connsiteX9" fmla="*/ 1946792 w 6159634"/>
              <a:gd name="connsiteY9" fmla="*/ 6858000 h 6858000"/>
              <a:gd name="connsiteX10" fmla="*/ 0 w 615963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9634" h="6858000">
                <a:moveTo>
                  <a:pt x="0" y="0"/>
                </a:moveTo>
                <a:lnTo>
                  <a:pt x="1946792" y="0"/>
                </a:lnTo>
                <a:lnTo>
                  <a:pt x="4632960" y="0"/>
                </a:lnTo>
                <a:lnTo>
                  <a:pt x="5475356" y="0"/>
                </a:lnTo>
                <a:lnTo>
                  <a:pt x="5523542" y="102130"/>
                </a:lnTo>
                <a:cubicBezTo>
                  <a:pt x="5918757" y="980817"/>
                  <a:pt x="6159634" y="2148065"/>
                  <a:pt x="6159634" y="3429000"/>
                </a:cubicBezTo>
                <a:cubicBezTo>
                  <a:pt x="6159634" y="4709935"/>
                  <a:pt x="5918757" y="5877182"/>
                  <a:pt x="5523542" y="6755870"/>
                </a:cubicBezTo>
                <a:lnTo>
                  <a:pt x="5475356" y="6858000"/>
                </a:lnTo>
                <a:lnTo>
                  <a:pt x="4632960" y="6858000"/>
                </a:lnTo>
                <a:lnTo>
                  <a:pt x="1946792" y="6858000"/>
                </a:lnTo>
                <a:lnTo>
                  <a:pt x="0" y="685800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rgbClr val="FFFFFF"/>
              </a:solidFill>
            </a:endParaRPr>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1" name="Text Placeholder 2"/>
          <p:cNvSpPr>
            <a:spLocks noGrp="1"/>
          </p:cNvSpPr>
          <p:nvPr>
            <p:ph type="body" idx="1"/>
          </p:nvPr>
        </p:nvSpPr>
        <p:spPr>
          <a:xfrm>
            <a:off x="434901" y="1152874"/>
            <a:ext cx="4411419" cy="639762"/>
          </a:xfrm>
        </p:spPr>
        <p:txBody>
          <a:bodyPr anchor="b">
            <a:noAutofit/>
          </a:bodyPr>
          <a:lstStyle>
            <a:lvl1pPr marL="0" indent="0">
              <a:buNone/>
              <a:defRPr sz="24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1" name="Content Placeholder 3"/>
          <p:cNvSpPr>
            <a:spLocks noGrp="1"/>
          </p:cNvSpPr>
          <p:nvPr>
            <p:ph sz="half" idx="2"/>
          </p:nvPr>
        </p:nvSpPr>
        <p:spPr>
          <a:xfrm>
            <a:off x="434901" y="1792636"/>
            <a:ext cx="4411419" cy="3951288"/>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4309237"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16"/>
          </p:nvPr>
        </p:nvSpPr>
        <p:spPr>
          <a:xfrm>
            <a:off x="4038600" y="6356350"/>
            <a:ext cx="4114800" cy="365125"/>
          </a:xfrm>
          <a:prstGeom prst="rect">
            <a:avLst/>
          </a:prstGeom>
        </p:spPr>
        <p:txBody>
          <a:bodyPr/>
          <a:lstStyle/>
          <a:p>
            <a:endParaRPr lang="en-US">
              <a:solidFill>
                <a:srgbClr val="464547"/>
              </a:solidFill>
            </a:endParaRPr>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flipH="1" flipV="1">
            <a:off x="169853" y="6106808"/>
            <a:ext cx="2921665" cy="820021"/>
          </a:xfrm>
          <a:prstGeom prst="rect">
            <a:avLst/>
          </a:prstGeom>
        </p:spPr>
      </p:pic>
      <p:sp>
        <p:nvSpPr>
          <p:cNvPr id="60" name="Picture Placeholder 59"/>
          <p:cNvSpPr>
            <a:spLocks noGrp="1"/>
          </p:cNvSpPr>
          <p:nvPr>
            <p:ph type="pic" sz="quarter" idx="17"/>
          </p:nvPr>
        </p:nvSpPr>
        <p:spPr>
          <a:xfrm>
            <a:off x="5466875" y="0"/>
            <a:ext cx="6725125" cy="6858000"/>
          </a:xfrm>
          <a:custGeom>
            <a:avLst/>
            <a:gdLst>
              <a:gd name="connsiteX0" fmla="*/ 0 w 6725125"/>
              <a:gd name="connsiteY0" fmla="*/ 0 h 6858000"/>
              <a:gd name="connsiteX1" fmla="*/ 6725125 w 6725125"/>
              <a:gd name="connsiteY1" fmla="*/ 0 h 6858000"/>
              <a:gd name="connsiteX2" fmla="*/ 6725125 w 6725125"/>
              <a:gd name="connsiteY2" fmla="*/ 6858000 h 6858000"/>
              <a:gd name="connsiteX3" fmla="*/ 0 w 6725125"/>
              <a:gd name="connsiteY3" fmla="*/ 6858000 h 6858000"/>
              <a:gd name="connsiteX4" fmla="*/ 27927 w 6725125"/>
              <a:gd name="connsiteY4" fmla="*/ 6800274 h 6858000"/>
              <a:gd name="connsiteX5" fmla="*/ 688871 w 6725125"/>
              <a:gd name="connsiteY5" fmla="*/ 3429000 h 6858000"/>
              <a:gd name="connsiteX6" fmla="*/ 27927 w 6725125"/>
              <a:gd name="connsiteY6" fmla="*/ 57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125" h="6858000">
                <a:moveTo>
                  <a:pt x="0" y="0"/>
                </a:moveTo>
                <a:lnTo>
                  <a:pt x="6725125" y="0"/>
                </a:lnTo>
                <a:lnTo>
                  <a:pt x="6725125" y="6858000"/>
                </a:lnTo>
                <a:lnTo>
                  <a:pt x="0" y="6858000"/>
                </a:lnTo>
                <a:lnTo>
                  <a:pt x="27927" y="6800274"/>
                </a:lnTo>
                <a:cubicBezTo>
                  <a:pt x="438583" y="5909859"/>
                  <a:pt x="688871" y="4727032"/>
                  <a:pt x="688871" y="3429000"/>
                </a:cubicBezTo>
                <a:cubicBezTo>
                  <a:pt x="688871" y="2130969"/>
                  <a:pt x="438583" y="948141"/>
                  <a:pt x="27927" y="57726"/>
                </a:cubicBezTo>
                <a:close/>
              </a:path>
            </a:pathLst>
          </a:custGeom>
        </p:spPr>
        <p:txBody>
          <a:bodyPr wrap="square">
            <a:noAutofit/>
          </a:bodyPr>
          <a:lstStyle/>
          <a:p>
            <a:r>
              <a:rPr lang="en-US"/>
              <a:t>Click icon to add picture</a:t>
            </a:r>
            <a:endParaRPr lang="en-GB"/>
          </a:p>
        </p:txBody>
      </p:sp>
    </p:spTree>
    <p:extLst>
      <p:ext uri="{BB962C8B-B14F-4D97-AF65-F5344CB8AC3E}">
        <p14:creationId xmlns:p14="http://schemas.microsoft.com/office/powerpoint/2010/main" val="354867965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Content slide 3">
    <p:spTree>
      <p:nvGrpSpPr>
        <p:cNvPr id="1" name=""/>
        <p:cNvGrpSpPr/>
        <p:nvPr/>
      </p:nvGrpSpPr>
      <p:grpSpPr>
        <a:xfrm>
          <a:off x="0" y="0"/>
          <a:ext cx="0" cy="0"/>
          <a:chOff x="0" y="0"/>
          <a:chExt cx="0" cy="0"/>
        </a:xfrm>
      </p:grpSpPr>
      <p:sp>
        <p:nvSpPr>
          <p:cNvPr id="37" name="Freeform 36"/>
          <p:cNvSpPr/>
          <p:nvPr userDrawn="1"/>
        </p:nvSpPr>
        <p:spPr>
          <a:xfrm>
            <a:off x="0" y="0"/>
            <a:ext cx="6159634" cy="6858000"/>
          </a:xfrm>
          <a:custGeom>
            <a:avLst/>
            <a:gdLst>
              <a:gd name="connsiteX0" fmla="*/ 0 w 6159634"/>
              <a:gd name="connsiteY0" fmla="*/ 0 h 6858000"/>
              <a:gd name="connsiteX1" fmla="*/ 1946792 w 6159634"/>
              <a:gd name="connsiteY1" fmla="*/ 0 h 6858000"/>
              <a:gd name="connsiteX2" fmla="*/ 4632960 w 6159634"/>
              <a:gd name="connsiteY2" fmla="*/ 0 h 6858000"/>
              <a:gd name="connsiteX3" fmla="*/ 5475356 w 6159634"/>
              <a:gd name="connsiteY3" fmla="*/ 0 h 6858000"/>
              <a:gd name="connsiteX4" fmla="*/ 5523542 w 6159634"/>
              <a:gd name="connsiteY4" fmla="*/ 102130 h 6858000"/>
              <a:gd name="connsiteX5" fmla="*/ 6159634 w 6159634"/>
              <a:gd name="connsiteY5" fmla="*/ 3429000 h 6858000"/>
              <a:gd name="connsiteX6" fmla="*/ 5523542 w 6159634"/>
              <a:gd name="connsiteY6" fmla="*/ 6755870 h 6858000"/>
              <a:gd name="connsiteX7" fmla="*/ 5475356 w 6159634"/>
              <a:gd name="connsiteY7" fmla="*/ 6858000 h 6858000"/>
              <a:gd name="connsiteX8" fmla="*/ 4632960 w 6159634"/>
              <a:gd name="connsiteY8" fmla="*/ 6858000 h 6858000"/>
              <a:gd name="connsiteX9" fmla="*/ 1946792 w 6159634"/>
              <a:gd name="connsiteY9" fmla="*/ 6858000 h 6858000"/>
              <a:gd name="connsiteX10" fmla="*/ 0 w 615963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9634" h="6858000">
                <a:moveTo>
                  <a:pt x="0" y="0"/>
                </a:moveTo>
                <a:lnTo>
                  <a:pt x="1946792" y="0"/>
                </a:lnTo>
                <a:lnTo>
                  <a:pt x="4632960" y="0"/>
                </a:lnTo>
                <a:lnTo>
                  <a:pt x="5475356" y="0"/>
                </a:lnTo>
                <a:lnTo>
                  <a:pt x="5523542" y="102130"/>
                </a:lnTo>
                <a:cubicBezTo>
                  <a:pt x="5918757" y="980817"/>
                  <a:pt x="6159634" y="2148065"/>
                  <a:pt x="6159634" y="3429000"/>
                </a:cubicBezTo>
                <a:cubicBezTo>
                  <a:pt x="6159634" y="4709935"/>
                  <a:pt x="5918757" y="5877182"/>
                  <a:pt x="5523542" y="6755870"/>
                </a:cubicBezTo>
                <a:lnTo>
                  <a:pt x="5475356" y="6858000"/>
                </a:lnTo>
                <a:lnTo>
                  <a:pt x="4632960" y="6858000"/>
                </a:lnTo>
                <a:lnTo>
                  <a:pt x="1946792" y="6858000"/>
                </a:lnTo>
                <a:lnTo>
                  <a:pt x="0" y="6858000"/>
                </a:lnTo>
                <a:close/>
              </a:path>
            </a:pathLst>
          </a:custGeom>
          <a:solidFill>
            <a:srgbClr val="72BF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rgbClr val="FFFFFF"/>
              </a:solidFill>
            </a:endParaRPr>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21" name="Text Placeholder 2"/>
          <p:cNvSpPr>
            <a:spLocks noGrp="1"/>
          </p:cNvSpPr>
          <p:nvPr>
            <p:ph type="body" idx="1"/>
          </p:nvPr>
        </p:nvSpPr>
        <p:spPr>
          <a:xfrm>
            <a:off x="434901" y="1152874"/>
            <a:ext cx="441141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1" name="Content Placeholder 3"/>
          <p:cNvSpPr>
            <a:spLocks noGrp="1"/>
          </p:cNvSpPr>
          <p:nvPr>
            <p:ph sz="half" idx="2"/>
          </p:nvPr>
        </p:nvSpPr>
        <p:spPr>
          <a:xfrm>
            <a:off x="434901" y="1792636"/>
            <a:ext cx="441141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4309237"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16"/>
          </p:nvPr>
        </p:nvSpPr>
        <p:spPr>
          <a:xfrm>
            <a:off x="4038600" y="6356350"/>
            <a:ext cx="4114800" cy="365125"/>
          </a:xfrm>
          <a:prstGeom prst="rect">
            <a:avLst/>
          </a:prstGeom>
        </p:spPr>
        <p:txBody>
          <a:bodyPr/>
          <a:lstStyle/>
          <a:p>
            <a:endParaRPr lang="en-US">
              <a:solidFill>
                <a:srgbClr val="464547"/>
              </a:solidFill>
            </a:endParaRPr>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flipH="1" flipV="1">
            <a:off x="169853" y="6106808"/>
            <a:ext cx="2921665" cy="820021"/>
          </a:xfrm>
          <a:prstGeom prst="rect">
            <a:avLst/>
          </a:prstGeom>
        </p:spPr>
      </p:pic>
      <p:sp>
        <p:nvSpPr>
          <p:cNvPr id="60" name="Picture Placeholder 59"/>
          <p:cNvSpPr>
            <a:spLocks noGrp="1"/>
          </p:cNvSpPr>
          <p:nvPr>
            <p:ph type="pic" sz="quarter" idx="17"/>
          </p:nvPr>
        </p:nvSpPr>
        <p:spPr>
          <a:xfrm>
            <a:off x="5466875" y="0"/>
            <a:ext cx="6725125" cy="6858000"/>
          </a:xfrm>
          <a:custGeom>
            <a:avLst/>
            <a:gdLst>
              <a:gd name="connsiteX0" fmla="*/ 0 w 6725125"/>
              <a:gd name="connsiteY0" fmla="*/ 0 h 6858000"/>
              <a:gd name="connsiteX1" fmla="*/ 6725125 w 6725125"/>
              <a:gd name="connsiteY1" fmla="*/ 0 h 6858000"/>
              <a:gd name="connsiteX2" fmla="*/ 6725125 w 6725125"/>
              <a:gd name="connsiteY2" fmla="*/ 6858000 h 6858000"/>
              <a:gd name="connsiteX3" fmla="*/ 0 w 6725125"/>
              <a:gd name="connsiteY3" fmla="*/ 6858000 h 6858000"/>
              <a:gd name="connsiteX4" fmla="*/ 27927 w 6725125"/>
              <a:gd name="connsiteY4" fmla="*/ 6800274 h 6858000"/>
              <a:gd name="connsiteX5" fmla="*/ 688871 w 6725125"/>
              <a:gd name="connsiteY5" fmla="*/ 3429000 h 6858000"/>
              <a:gd name="connsiteX6" fmla="*/ 27927 w 6725125"/>
              <a:gd name="connsiteY6" fmla="*/ 57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125" h="6858000">
                <a:moveTo>
                  <a:pt x="0" y="0"/>
                </a:moveTo>
                <a:lnTo>
                  <a:pt x="6725125" y="0"/>
                </a:lnTo>
                <a:lnTo>
                  <a:pt x="6725125" y="6858000"/>
                </a:lnTo>
                <a:lnTo>
                  <a:pt x="0" y="6858000"/>
                </a:lnTo>
                <a:lnTo>
                  <a:pt x="27927" y="6800274"/>
                </a:lnTo>
                <a:cubicBezTo>
                  <a:pt x="438583" y="5909859"/>
                  <a:pt x="688871" y="4727032"/>
                  <a:pt x="688871" y="3429000"/>
                </a:cubicBezTo>
                <a:cubicBezTo>
                  <a:pt x="688871" y="2130969"/>
                  <a:pt x="438583" y="948141"/>
                  <a:pt x="27927" y="57726"/>
                </a:cubicBezTo>
                <a:close/>
              </a:path>
            </a:pathLst>
          </a:custGeom>
        </p:spPr>
        <p:txBody>
          <a:bodyPr wrap="square">
            <a:noAutofit/>
          </a:bodyPr>
          <a:lstStyle/>
          <a:p>
            <a:r>
              <a:rPr lang="en-US"/>
              <a:t>Click icon to add picture</a:t>
            </a:r>
            <a:endParaRPr lang="en-GB"/>
          </a:p>
        </p:txBody>
      </p:sp>
    </p:spTree>
    <p:extLst>
      <p:ext uri="{BB962C8B-B14F-4D97-AF65-F5344CB8AC3E}">
        <p14:creationId xmlns:p14="http://schemas.microsoft.com/office/powerpoint/2010/main" val="27216189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_Content slide 3">
    <p:spTree>
      <p:nvGrpSpPr>
        <p:cNvPr id="1" name=""/>
        <p:cNvGrpSpPr/>
        <p:nvPr/>
      </p:nvGrpSpPr>
      <p:grpSpPr>
        <a:xfrm>
          <a:off x="0" y="0"/>
          <a:ext cx="0" cy="0"/>
          <a:chOff x="0" y="0"/>
          <a:chExt cx="0" cy="0"/>
        </a:xfrm>
      </p:grpSpPr>
      <p:sp>
        <p:nvSpPr>
          <p:cNvPr id="37" name="Freeform 36"/>
          <p:cNvSpPr/>
          <p:nvPr userDrawn="1"/>
        </p:nvSpPr>
        <p:spPr>
          <a:xfrm>
            <a:off x="0" y="0"/>
            <a:ext cx="6159634" cy="6858000"/>
          </a:xfrm>
          <a:custGeom>
            <a:avLst/>
            <a:gdLst>
              <a:gd name="connsiteX0" fmla="*/ 0 w 6159634"/>
              <a:gd name="connsiteY0" fmla="*/ 0 h 6858000"/>
              <a:gd name="connsiteX1" fmla="*/ 1946792 w 6159634"/>
              <a:gd name="connsiteY1" fmla="*/ 0 h 6858000"/>
              <a:gd name="connsiteX2" fmla="*/ 4632960 w 6159634"/>
              <a:gd name="connsiteY2" fmla="*/ 0 h 6858000"/>
              <a:gd name="connsiteX3" fmla="*/ 5475356 w 6159634"/>
              <a:gd name="connsiteY3" fmla="*/ 0 h 6858000"/>
              <a:gd name="connsiteX4" fmla="*/ 5523542 w 6159634"/>
              <a:gd name="connsiteY4" fmla="*/ 102130 h 6858000"/>
              <a:gd name="connsiteX5" fmla="*/ 6159634 w 6159634"/>
              <a:gd name="connsiteY5" fmla="*/ 3429000 h 6858000"/>
              <a:gd name="connsiteX6" fmla="*/ 5523542 w 6159634"/>
              <a:gd name="connsiteY6" fmla="*/ 6755870 h 6858000"/>
              <a:gd name="connsiteX7" fmla="*/ 5475356 w 6159634"/>
              <a:gd name="connsiteY7" fmla="*/ 6858000 h 6858000"/>
              <a:gd name="connsiteX8" fmla="*/ 4632960 w 6159634"/>
              <a:gd name="connsiteY8" fmla="*/ 6858000 h 6858000"/>
              <a:gd name="connsiteX9" fmla="*/ 1946792 w 6159634"/>
              <a:gd name="connsiteY9" fmla="*/ 6858000 h 6858000"/>
              <a:gd name="connsiteX10" fmla="*/ 0 w 615963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9634" h="6858000">
                <a:moveTo>
                  <a:pt x="0" y="0"/>
                </a:moveTo>
                <a:lnTo>
                  <a:pt x="1946792" y="0"/>
                </a:lnTo>
                <a:lnTo>
                  <a:pt x="4632960" y="0"/>
                </a:lnTo>
                <a:lnTo>
                  <a:pt x="5475356" y="0"/>
                </a:lnTo>
                <a:lnTo>
                  <a:pt x="5523542" y="102130"/>
                </a:lnTo>
                <a:cubicBezTo>
                  <a:pt x="5918757" y="980817"/>
                  <a:pt x="6159634" y="2148065"/>
                  <a:pt x="6159634" y="3429000"/>
                </a:cubicBezTo>
                <a:cubicBezTo>
                  <a:pt x="6159634" y="4709935"/>
                  <a:pt x="5918757" y="5877182"/>
                  <a:pt x="5523542" y="6755870"/>
                </a:cubicBezTo>
                <a:lnTo>
                  <a:pt x="5475356" y="6858000"/>
                </a:lnTo>
                <a:lnTo>
                  <a:pt x="4632960" y="6858000"/>
                </a:lnTo>
                <a:lnTo>
                  <a:pt x="1946792" y="6858000"/>
                </a:lnTo>
                <a:lnTo>
                  <a:pt x="0" y="6858000"/>
                </a:lnTo>
                <a:close/>
              </a:path>
            </a:pathLst>
          </a:custGeom>
          <a:solidFill>
            <a:srgbClr val="F180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rgbClr val="FFFFFF"/>
              </a:solidFill>
            </a:endParaRPr>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21" name="Text Placeholder 2"/>
          <p:cNvSpPr>
            <a:spLocks noGrp="1"/>
          </p:cNvSpPr>
          <p:nvPr>
            <p:ph type="body" idx="1"/>
          </p:nvPr>
        </p:nvSpPr>
        <p:spPr>
          <a:xfrm>
            <a:off x="434901" y="1152874"/>
            <a:ext cx="441141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1" name="Content Placeholder 3"/>
          <p:cNvSpPr>
            <a:spLocks noGrp="1"/>
          </p:cNvSpPr>
          <p:nvPr>
            <p:ph sz="half" idx="2"/>
          </p:nvPr>
        </p:nvSpPr>
        <p:spPr>
          <a:xfrm>
            <a:off x="434901" y="1792636"/>
            <a:ext cx="441141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4309237"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16"/>
          </p:nvPr>
        </p:nvSpPr>
        <p:spPr>
          <a:xfrm>
            <a:off x="4038600" y="6356350"/>
            <a:ext cx="4114800" cy="365125"/>
          </a:xfrm>
          <a:prstGeom prst="rect">
            <a:avLst/>
          </a:prstGeom>
        </p:spPr>
        <p:txBody>
          <a:bodyPr/>
          <a:lstStyle/>
          <a:p>
            <a:endParaRPr lang="en-US">
              <a:solidFill>
                <a:srgbClr val="464547"/>
              </a:solidFill>
            </a:endParaRPr>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flipH="1" flipV="1">
            <a:off x="169853" y="6106808"/>
            <a:ext cx="2921665" cy="820021"/>
          </a:xfrm>
          <a:prstGeom prst="rect">
            <a:avLst/>
          </a:prstGeom>
        </p:spPr>
      </p:pic>
      <p:sp>
        <p:nvSpPr>
          <p:cNvPr id="60" name="Picture Placeholder 59"/>
          <p:cNvSpPr>
            <a:spLocks noGrp="1"/>
          </p:cNvSpPr>
          <p:nvPr>
            <p:ph type="pic" sz="quarter" idx="17"/>
          </p:nvPr>
        </p:nvSpPr>
        <p:spPr>
          <a:xfrm>
            <a:off x="5466875" y="0"/>
            <a:ext cx="6725125" cy="6858000"/>
          </a:xfrm>
          <a:custGeom>
            <a:avLst/>
            <a:gdLst>
              <a:gd name="connsiteX0" fmla="*/ 0 w 6725125"/>
              <a:gd name="connsiteY0" fmla="*/ 0 h 6858000"/>
              <a:gd name="connsiteX1" fmla="*/ 6725125 w 6725125"/>
              <a:gd name="connsiteY1" fmla="*/ 0 h 6858000"/>
              <a:gd name="connsiteX2" fmla="*/ 6725125 w 6725125"/>
              <a:gd name="connsiteY2" fmla="*/ 6858000 h 6858000"/>
              <a:gd name="connsiteX3" fmla="*/ 0 w 6725125"/>
              <a:gd name="connsiteY3" fmla="*/ 6858000 h 6858000"/>
              <a:gd name="connsiteX4" fmla="*/ 27927 w 6725125"/>
              <a:gd name="connsiteY4" fmla="*/ 6800274 h 6858000"/>
              <a:gd name="connsiteX5" fmla="*/ 688871 w 6725125"/>
              <a:gd name="connsiteY5" fmla="*/ 3429000 h 6858000"/>
              <a:gd name="connsiteX6" fmla="*/ 27927 w 6725125"/>
              <a:gd name="connsiteY6" fmla="*/ 57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125" h="6858000">
                <a:moveTo>
                  <a:pt x="0" y="0"/>
                </a:moveTo>
                <a:lnTo>
                  <a:pt x="6725125" y="0"/>
                </a:lnTo>
                <a:lnTo>
                  <a:pt x="6725125" y="6858000"/>
                </a:lnTo>
                <a:lnTo>
                  <a:pt x="0" y="6858000"/>
                </a:lnTo>
                <a:lnTo>
                  <a:pt x="27927" y="6800274"/>
                </a:lnTo>
                <a:cubicBezTo>
                  <a:pt x="438583" y="5909859"/>
                  <a:pt x="688871" y="4727032"/>
                  <a:pt x="688871" y="3429000"/>
                </a:cubicBezTo>
                <a:cubicBezTo>
                  <a:pt x="688871" y="2130969"/>
                  <a:pt x="438583" y="948141"/>
                  <a:pt x="27927" y="57726"/>
                </a:cubicBezTo>
                <a:close/>
              </a:path>
            </a:pathLst>
          </a:custGeom>
        </p:spPr>
        <p:txBody>
          <a:bodyPr wrap="square">
            <a:noAutofit/>
          </a:bodyPr>
          <a:lstStyle/>
          <a:p>
            <a:r>
              <a:rPr lang="en-US"/>
              <a:t>Click icon to add picture</a:t>
            </a:r>
            <a:endParaRPr lang="en-GB" dirty="0"/>
          </a:p>
        </p:txBody>
      </p:sp>
    </p:spTree>
    <p:extLst>
      <p:ext uri="{BB962C8B-B14F-4D97-AF65-F5344CB8AC3E}">
        <p14:creationId xmlns:p14="http://schemas.microsoft.com/office/powerpoint/2010/main" val="110645990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Content slide 3">
    <p:spTree>
      <p:nvGrpSpPr>
        <p:cNvPr id="1" name=""/>
        <p:cNvGrpSpPr/>
        <p:nvPr/>
      </p:nvGrpSpPr>
      <p:grpSpPr>
        <a:xfrm>
          <a:off x="0" y="0"/>
          <a:ext cx="0" cy="0"/>
          <a:chOff x="0" y="0"/>
          <a:chExt cx="0" cy="0"/>
        </a:xfrm>
      </p:grpSpPr>
      <p:sp>
        <p:nvSpPr>
          <p:cNvPr id="37" name="Freeform 36"/>
          <p:cNvSpPr/>
          <p:nvPr userDrawn="1"/>
        </p:nvSpPr>
        <p:spPr>
          <a:xfrm>
            <a:off x="0" y="0"/>
            <a:ext cx="6159634" cy="6858000"/>
          </a:xfrm>
          <a:custGeom>
            <a:avLst/>
            <a:gdLst>
              <a:gd name="connsiteX0" fmla="*/ 0 w 6159634"/>
              <a:gd name="connsiteY0" fmla="*/ 0 h 6858000"/>
              <a:gd name="connsiteX1" fmla="*/ 1946792 w 6159634"/>
              <a:gd name="connsiteY1" fmla="*/ 0 h 6858000"/>
              <a:gd name="connsiteX2" fmla="*/ 4632960 w 6159634"/>
              <a:gd name="connsiteY2" fmla="*/ 0 h 6858000"/>
              <a:gd name="connsiteX3" fmla="*/ 5475356 w 6159634"/>
              <a:gd name="connsiteY3" fmla="*/ 0 h 6858000"/>
              <a:gd name="connsiteX4" fmla="*/ 5523542 w 6159634"/>
              <a:gd name="connsiteY4" fmla="*/ 102130 h 6858000"/>
              <a:gd name="connsiteX5" fmla="*/ 6159634 w 6159634"/>
              <a:gd name="connsiteY5" fmla="*/ 3429000 h 6858000"/>
              <a:gd name="connsiteX6" fmla="*/ 5523542 w 6159634"/>
              <a:gd name="connsiteY6" fmla="*/ 6755870 h 6858000"/>
              <a:gd name="connsiteX7" fmla="*/ 5475356 w 6159634"/>
              <a:gd name="connsiteY7" fmla="*/ 6858000 h 6858000"/>
              <a:gd name="connsiteX8" fmla="*/ 4632960 w 6159634"/>
              <a:gd name="connsiteY8" fmla="*/ 6858000 h 6858000"/>
              <a:gd name="connsiteX9" fmla="*/ 1946792 w 6159634"/>
              <a:gd name="connsiteY9" fmla="*/ 6858000 h 6858000"/>
              <a:gd name="connsiteX10" fmla="*/ 0 w 615963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9634" h="6858000">
                <a:moveTo>
                  <a:pt x="0" y="0"/>
                </a:moveTo>
                <a:lnTo>
                  <a:pt x="1946792" y="0"/>
                </a:lnTo>
                <a:lnTo>
                  <a:pt x="4632960" y="0"/>
                </a:lnTo>
                <a:lnTo>
                  <a:pt x="5475356" y="0"/>
                </a:lnTo>
                <a:lnTo>
                  <a:pt x="5523542" y="102130"/>
                </a:lnTo>
                <a:cubicBezTo>
                  <a:pt x="5918757" y="980817"/>
                  <a:pt x="6159634" y="2148065"/>
                  <a:pt x="6159634" y="3429000"/>
                </a:cubicBezTo>
                <a:cubicBezTo>
                  <a:pt x="6159634" y="4709935"/>
                  <a:pt x="5918757" y="5877182"/>
                  <a:pt x="5523542" y="6755870"/>
                </a:cubicBezTo>
                <a:lnTo>
                  <a:pt x="5475356" y="6858000"/>
                </a:lnTo>
                <a:lnTo>
                  <a:pt x="4632960" y="6858000"/>
                </a:lnTo>
                <a:lnTo>
                  <a:pt x="1946792" y="6858000"/>
                </a:lnTo>
                <a:lnTo>
                  <a:pt x="0" y="6858000"/>
                </a:lnTo>
                <a:close/>
              </a:path>
            </a:pathLst>
          </a:custGeom>
          <a:solidFill>
            <a:srgbClr val="66CA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rgbClr val="FFFFFF"/>
              </a:solidFill>
            </a:endParaRPr>
          </a:p>
        </p:txBody>
      </p:sp>
      <p:grpSp>
        <p:nvGrpSpPr>
          <p:cNvPr id="23" name="Group 22"/>
          <p:cNvGrpSpPr/>
          <p:nvPr userDrawn="1"/>
        </p:nvGrpSpPr>
        <p:grpSpPr>
          <a:xfrm>
            <a:off x="9032041" y="6343952"/>
            <a:ext cx="928895" cy="310670"/>
            <a:chOff x="6015747" y="6382235"/>
            <a:chExt cx="928894" cy="310670"/>
          </a:xfrm>
        </p:grpSpPr>
        <p:pic>
          <p:nvPicPr>
            <p:cNvPr id="24" name="Picture 23" descr="facebook-2-256-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25" name="Picture 24" descr="instagram_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6" name="Picture 25" descr="twitter-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7"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1" name="Text Placeholder 2"/>
          <p:cNvSpPr>
            <a:spLocks noGrp="1"/>
          </p:cNvSpPr>
          <p:nvPr>
            <p:ph type="body" idx="1"/>
          </p:nvPr>
        </p:nvSpPr>
        <p:spPr>
          <a:xfrm>
            <a:off x="434901" y="1152874"/>
            <a:ext cx="4411419" cy="639762"/>
          </a:xfrm>
        </p:spPr>
        <p:txBody>
          <a:bodyPr anchor="b">
            <a:noAutofit/>
          </a:bodyPr>
          <a:lstStyle>
            <a:lvl1pPr marL="0" indent="0">
              <a:buNone/>
              <a:defRPr sz="24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1" name="Content Placeholder 3"/>
          <p:cNvSpPr>
            <a:spLocks noGrp="1"/>
          </p:cNvSpPr>
          <p:nvPr>
            <p:ph sz="half" idx="2"/>
          </p:nvPr>
        </p:nvSpPr>
        <p:spPr>
          <a:xfrm>
            <a:off x="434901" y="1792636"/>
            <a:ext cx="4411419" cy="3951288"/>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4309237"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3" name="Footer Placeholder 2"/>
          <p:cNvSpPr>
            <a:spLocks noGrp="1"/>
          </p:cNvSpPr>
          <p:nvPr>
            <p:ph type="ftr" sz="quarter" idx="16"/>
          </p:nvPr>
        </p:nvSpPr>
        <p:spPr>
          <a:xfrm>
            <a:off x="4038600" y="6356350"/>
            <a:ext cx="4114800" cy="365125"/>
          </a:xfrm>
          <a:prstGeom prst="rect">
            <a:avLst/>
          </a:prstGeom>
        </p:spPr>
        <p:txBody>
          <a:bodyPr/>
          <a:lstStyle/>
          <a:p>
            <a:endParaRPr lang="en-US">
              <a:solidFill>
                <a:srgbClr val="464547"/>
              </a:solidFill>
            </a:endParaRPr>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flipH="1" flipV="1">
            <a:off x="169853" y="6106808"/>
            <a:ext cx="2921665" cy="820021"/>
          </a:xfrm>
          <a:prstGeom prst="rect">
            <a:avLst/>
          </a:prstGeom>
        </p:spPr>
      </p:pic>
      <p:sp>
        <p:nvSpPr>
          <p:cNvPr id="60" name="Picture Placeholder 59"/>
          <p:cNvSpPr>
            <a:spLocks noGrp="1"/>
          </p:cNvSpPr>
          <p:nvPr>
            <p:ph type="pic" sz="quarter" idx="17"/>
          </p:nvPr>
        </p:nvSpPr>
        <p:spPr>
          <a:xfrm>
            <a:off x="5466875" y="0"/>
            <a:ext cx="6725125" cy="6858000"/>
          </a:xfrm>
          <a:custGeom>
            <a:avLst/>
            <a:gdLst>
              <a:gd name="connsiteX0" fmla="*/ 0 w 6725125"/>
              <a:gd name="connsiteY0" fmla="*/ 0 h 6858000"/>
              <a:gd name="connsiteX1" fmla="*/ 6725125 w 6725125"/>
              <a:gd name="connsiteY1" fmla="*/ 0 h 6858000"/>
              <a:gd name="connsiteX2" fmla="*/ 6725125 w 6725125"/>
              <a:gd name="connsiteY2" fmla="*/ 6858000 h 6858000"/>
              <a:gd name="connsiteX3" fmla="*/ 0 w 6725125"/>
              <a:gd name="connsiteY3" fmla="*/ 6858000 h 6858000"/>
              <a:gd name="connsiteX4" fmla="*/ 27927 w 6725125"/>
              <a:gd name="connsiteY4" fmla="*/ 6800274 h 6858000"/>
              <a:gd name="connsiteX5" fmla="*/ 688871 w 6725125"/>
              <a:gd name="connsiteY5" fmla="*/ 3429000 h 6858000"/>
              <a:gd name="connsiteX6" fmla="*/ 27927 w 6725125"/>
              <a:gd name="connsiteY6" fmla="*/ 57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125" h="6858000">
                <a:moveTo>
                  <a:pt x="0" y="0"/>
                </a:moveTo>
                <a:lnTo>
                  <a:pt x="6725125" y="0"/>
                </a:lnTo>
                <a:lnTo>
                  <a:pt x="6725125" y="6858000"/>
                </a:lnTo>
                <a:lnTo>
                  <a:pt x="0" y="6858000"/>
                </a:lnTo>
                <a:lnTo>
                  <a:pt x="27927" y="6800274"/>
                </a:lnTo>
                <a:cubicBezTo>
                  <a:pt x="438583" y="5909859"/>
                  <a:pt x="688871" y="4727032"/>
                  <a:pt x="688871" y="3429000"/>
                </a:cubicBezTo>
                <a:cubicBezTo>
                  <a:pt x="688871" y="2130969"/>
                  <a:pt x="438583" y="948141"/>
                  <a:pt x="27927" y="57726"/>
                </a:cubicBezTo>
                <a:close/>
              </a:path>
            </a:pathLst>
          </a:custGeom>
        </p:spPr>
        <p:txBody>
          <a:bodyPr wrap="square">
            <a:noAutofit/>
          </a:bodyPr>
          <a:lstStyle/>
          <a:p>
            <a:r>
              <a:rPr lang="en-US"/>
              <a:t>Click icon to add picture</a:t>
            </a:r>
            <a:endParaRPr lang="en-GB"/>
          </a:p>
        </p:txBody>
      </p:sp>
    </p:spTree>
    <p:extLst>
      <p:ext uri="{BB962C8B-B14F-4D97-AF65-F5344CB8AC3E}">
        <p14:creationId xmlns:p14="http://schemas.microsoft.com/office/powerpoint/2010/main" val="96731652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ntent slide 4">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extLst>
              <a:ext uri="{28A0092B-C50C-407E-A947-70E740481C1C}">
                <a14:useLocalDpi xmlns:a14="http://schemas.microsoft.com/office/drawing/2010/main" val="0"/>
              </a:ext>
            </a:extLst>
          </a:blip>
          <a:srcRect l="42408" t="2485" r="-2951" b="31144"/>
          <a:stretch/>
        </p:blipFill>
        <p:spPr>
          <a:xfrm flipH="1">
            <a:off x="5963920" y="2306320"/>
            <a:ext cx="6228080" cy="4551680"/>
          </a:xfrm>
          <a:prstGeom prst="rect">
            <a:avLst/>
          </a:prstGeom>
        </p:spPr>
      </p:pic>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70" y="0"/>
            <a:ext cx="12189630" cy="6858000"/>
          </a:xfrm>
          <a:prstGeom prst="rect">
            <a:avLst/>
          </a:prstGeom>
        </p:spPr>
      </p:pic>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29" name="Picture 2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17" name="Text Placeholder 2"/>
          <p:cNvSpPr>
            <a:spLocks noGrp="1"/>
          </p:cNvSpPr>
          <p:nvPr>
            <p:ph type="body" idx="1"/>
          </p:nvPr>
        </p:nvSpPr>
        <p:spPr>
          <a:xfrm>
            <a:off x="434901" y="1152874"/>
            <a:ext cx="441141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18" name="Content Placeholder 3"/>
          <p:cNvSpPr>
            <a:spLocks noGrp="1"/>
          </p:cNvSpPr>
          <p:nvPr>
            <p:ph sz="half" idx="2"/>
          </p:nvPr>
        </p:nvSpPr>
        <p:spPr>
          <a:xfrm>
            <a:off x="434901" y="1792636"/>
            <a:ext cx="441141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Tree>
    <p:extLst>
      <p:ext uri="{BB962C8B-B14F-4D97-AF65-F5344CB8AC3E}">
        <p14:creationId xmlns:p14="http://schemas.microsoft.com/office/powerpoint/2010/main" val="241157823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ontent slide 5">
    <p:spTree>
      <p:nvGrpSpPr>
        <p:cNvPr id="1" name=""/>
        <p:cNvGrpSpPr/>
        <p:nvPr/>
      </p:nvGrpSpPr>
      <p:grpSpPr>
        <a:xfrm>
          <a:off x="0" y="0"/>
          <a:ext cx="0" cy="0"/>
          <a:chOff x="0" y="0"/>
          <a:chExt cx="0" cy="0"/>
        </a:xfrm>
      </p:grpSpPr>
      <p:sp>
        <p:nvSpPr>
          <p:cNvPr id="5" name="Rectangle 4"/>
          <p:cNvSpPr/>
          <p:nvPr userDrawn="1"/>
        </p:nvSpPr>
        <p:spPr>
          <a:xfrm>
            <a:off x="0" y="1"/>
            <a:ext cx="12191999"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17" name="Text Placeholder 2"/>
          <p:cNvSpPr>
            <a:spLocks noGrp="1"/>
          </p:cNvSpPr>
          <p:nvPr>
            <p:ph type="body" idx="1"/>
          </p:nvPr>
        </p:nvSpPr>
        <p:spPr>
          <a:xfrm>
            <a:off x="434901" y="1152874"/>
            <a:ext cx="587064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18" name="Content Placeholder 3"/>
          <p:cNvSpPr>
            <a:spLocks noGrp="1"/>
          </p:cNvSpPr>
          <p:nvPr>
            <p:ph sz="half" idx="2"/>
          </p:nvPr>
        </p:nvSpPr>
        <p:spPr>
          <a:xfrm>
            <a:off x="434901" y="1792636"/>
            <a:ext cx="587064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 name="Picture Placeholder 3"/>
          <p:cNvSpPr>
            <a:spLocks noGrp="1"/>
          </p:cNvSpPr>
          <p:nvPr>
            <p:ph type="pic" sz="quarter" idx="16"/>
          </p:nvPr>
        </p:nvSpPr>
        <p:spPr>
          <a:xfrm>
            <a:off x="6692528" y="1152874"/>
            <a:ext cx="4591050" cy="4591050"/>
          </a:xfrm>
          <a:prstGeom prst="ellipse">
            <a:avLst/>
          </a:prstGeom>
          <a:solidFill>
            <a:schemeClr val="bg1"/>
          </a:solidFill>
        </p:spPr>
        <p:txBody>
          <a:bodyPr/>
          <a:lstStyle/>
          <a:p>
            <a:r>
              <a:rPr lang="en-US"/>
              <a:t>Click icon to add picture</a:t>
            </a:r>
          </a:p>
        </p:txBody>
      </p:sp>
      <p:grpSp>
        <p:nvGrpSpPr>
          <p:cNvPr id="14" name="Group 13"/>
          <p:cNvGrpSpPr/>
          <p:nvPr userDrawn="1"/>
        </p:nvGrpSpPr>
        <p:grpSpPr>
          <a:xfrm>
            <a:off x="9032041" y="6343952"/>
            <a:ext cx="928895" cy="310670"/>
            <a:chOff x="6015747" y="6382235"/>
            <a:chExt cx="928894" cy="310670"/>
          </a:xfrm>
        </p:grpSpPr>
        <p:pic>
          <p:nvPicPr>
            <p:cNvPr id="15" name="Picture 14" descr="facebook-2-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6" name="Picture 15" descr="instagram_logo.eps"/>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19" name="Picture 18" descr="twitter-256-white.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0"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Tree>
    <p:extLst>
      <p:ext uri="{BB962C8B-B14F-4D97-AF65-F5344CB8AC3E}">
        <p14:creationId xmlns:p14="http://schemas.microsoft.com/office/powerpoint/2010/main" val="19653671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ontent slide - process">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9" name="Text Placeholder 22"/>
          <p:cNvSpPr>
            <a:spLocks noGrp="1"/>
          </p:cNvSpPr>
          <p:nvPr>
            <p:ph type="body" sz="quarter" idx="18"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4" name="Straight Connector 33"/>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26" name="Content Placeholder 3"/>
          <p:cNvSpPr>
            <a:spLocks noGrp="1"/>
          </p:cNvSpPr>
          <p:nvPr>
            <p:ph sz="half" idx="2"/>
          </p:nvPr>
        </p:nvSpPr>
        <p:spPr>
          <a:xfrm>
            <a:off x="537083" y="3255417"/>
            <a:ext cx="2321388" cy="2470881"/>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14" name="Picture Placeholder 13"/>
          <p:cNvSpPr>
            <a:spLocks noGrp="1"/>
          </p:cNvSpPr>
          <p:nvPr>
            <p:ph type="pic" sz="quarter" idx="23"/>
          </p:nvPr>
        </p:nvSpPr>
        <p:spPr>
          <a:xfrm>
            <a:off x="795279" y="1246690"/>
            <a:ext cx="1801309" cy="1801309"/>
          </a:xfrm>
          <a:prstGeom prst="ellipse">
            <a:avLst/>
          </a:prstGeom>
          <a:solidFill>
            <a:schemeClr val="accent1"/>
          </a:solidFill>
        </p:spPr>
        <p:txBody>
          <a:bodyPr/>
          <a:lstStyle/>
          <a:p>
            <a:pPr marL="342874" marR="0" lvl="0" indent="-342874" algn="l" defTabSz="457167" rtl="0" eaLnBrk="1" fontAlgn="auto" latinLnBrk="0" hangingPunct="1">
              <a:lnSpc>
                <a:spcPct val="100000"/>
              </a:lnSpc>
              <a:spcBef>
                <a:spcPct val="20000"/>
              </a:spcBef>
              <a:spcAft>
                <a:spcPts val="0"/>
              </a:spcAft>
              <a:buClrTx/>
              <a:buSzTx/>
              <a:buFont typeface="Arial"/>
              <a:buNone/>
              <a:tabLst/>
              <a:defRPr/>
            </a:pPr>
            <a:r>
              <a:rPr lang="en-US"/>
              <a:t>Click icon to add picture</a:t>
            </a:r>
            <a:endParaRPr lang="en-US" dirty="0"/>
          </a:p>
        </p:txBody>
      </p:sp>
      <p:sp>
        <p:nvSpPr>
          <p:cNvPr id="40" name="Content Placeholder 3"/>
          <p:cNvSpPr>
            <a:spLocks noGrp="1"/>
          </p:cNvSpPr>
          <p:nvPr>
            <p:ph sz="half" idx="24"/>
          </p:nvPr>
        </p:nvSpPr>
        <p:spPr>
          <a:xfrm>
            <a:off x="3447287" y="3255417"/>
            <a:ext cx="2321388" cy="2470881"/>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1" name="Content Placeholder 3"/>
          <p:cNvSpPr>
            <a:spLocks noGrp="1"/>
          </p:cNvSpPr>
          <p:nvPr>
            <p:ph sz="half" idx="25"/>
          </p:nvPr>
        </p:nvSpPr>
        <p:spPr>
          <a:xfrm>
            <a:off x="6357491" y="3255417"/>
            <a:ext cx="2321388" cy="2470881"/>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2" name="Content Placeholder 3"/>
          <p:cNvSpPr>
            <a:spLocks noGrp="1"/>
          </p:cNvSpPr>
          <p:nvPr>
            <p:ph sz="half" idx="26"/>
          </p:nvPr>
        </p:nvSpPr>
        <p:spPr>
          <a:xfrm>
            <a:off x="9267695" y="3255417"/>
            <a:ext cx="2321388" cy="2470881"/>
          </a:xfrm>
        </p:spPr>
        <p:txBody>
          <a:bodyPr>
            <a:normAutofit/>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3" name="Picture Placeholder 13"/>
          <p:cNvSpPr>
            <a:spLocks noGrp="1"/>
          </p:cNvSpPr>
          <p:nvPr>
            <p:ph type="pic" sz="quarter" idx="27"/>
          </p:nvPr>
        </p:nvSpPr>
        <p:spPr>
          <a:xfrm>
            <a:off x="3707326" y="1260568"/>
            <a:ext cx="1801309" cy="1801309"/>
          </a:xfrm>
          <a:prstGeom prst="ellipse">
            <a:avLst/>
          </a:prstGeom>
          <a:solidFill>
            <a:schemeClr val="accent1"/>
          </a:solidFill>
        </p:spPr>
        <p:txBody>
          <a:bodyPr/>
          <a:lstStyle/>
          <a:p>
            <a:pPr marL="342874" marR="0" lvl="0" indent="-342874" algn="l" defTabSz="457167" rtl="0" eaLnBrk="1" fontAlgn="auto" latinLnBrk="0" hangingPunct="1">
              <a:lnSpc>
                <a:spcPct val="100000"/>
              </a:lnSpc>
              <a:spcBef>
                <a:spcPct val="20000"/>
              </a:spcBef>
              <a:spcAft>
                <a:spcPts val="0"/>
              </a:spcAft>
              <a:buClrTx/>
              <a:buSzTx/>
              <a:buFont typeface="Arial"/>
              <a:buNone/>
              <a:tabLst/>
              <a:defRPr/>
            </a:pPr>
            <a:r>
              <a:rPr lang="en-US"/>
              <a:t>Click icon to add picture</a:t>
            </a:r>
            <a:endParaRPr lang="en-US" dirty="0"/>
          </a:p>
        </p:txBody>
      </p:sp>
      <p:sp>
        <p:nvSpPr>
          <p:cNvPr id="44" name="Picture Placeholder 13"/>
          <p:cNvSpPr>
            <a:spLocks noGrp="1"/>
          </p:cNvSpPr>
          <p:nvPr>
            <p:ph type="pic" sz="quarter" idx="28"/>
          </p:nvPr>
        </p:nvSpPr>
        <p:spPr>
          <a:xfrm>
            <a:off x="6619373" y="1246690"/>
            <a:ext cx="1801309" cy="1801309"/>
          </a:xfrm>
          <a:prstGeom prst="ellipse">
            <a:avLst/>
          </a:prstGeom>
          <a:solidFill>
            <a:schemeClr val="accent1"/>
          </a:solidFill>
        </p:spPr>
        <p:txBody>
          <a:bodyPr/>
          <a:lstStyle/>
          <a:p>
            <a:pPr marL="342874" marR="0" lvl="0" indent="-342874" algn="l" defTabSz="457167" rtl="0" eaLnBrk="1" fontAlgn="auto" latinLnBrk="0" hangingPunct="1">
              <a:lnSpc>
                <a:spcPct val="100000"/>
              </a:lnSpc>
              <a:spcBef>
                <a:spcPct val="20000"/>
              </a:spcBef>
              <a:spcAft>
                <a:spcPts val="0"/>
              </a:spcAft>
              <a:buClrTx/>
              <a:buSzTx/>
              <a:buFont typeface="Arial"/>
              <a:buNone/>
              <a:tabLst/>
              <a:defRPr/>
            </a:pPr>
            <a:r>
              <a:rPr lang="en-US"/>
              <a:t>Click icon to add picture</a:t>
            </a:r>
            <a:endParaRPr lang="en-US" dirty="0"/>
          </a:p>
        </p:txBody>
      </p:sp>
      <p:sp>
        <p:nvSpPr>
          <p:cNvPr id="45" name="Picture Placeholder 13"/>
          <p:cNvSpPr>
            <a:spLocks noGrp="1"/>
          </p:cNvSpPr>
          <p:nvPr>
            <p:ph type="pic" sz="quarter" idx="29"/>
          </p:nvPr>
        </p:nvSpPr>
        <p:spPr>
          <a:xfrm>
            <a:off x="9531420" y="1246690"/>
            <a:ext cx="1801309" cy="1801309"/>
          </a:xfrm>
          <a:prstGeom prst="ellipse">
            <a:avLst/>
          </a:prstGeom>
          <a:solidFill>
            <a:schemeClr val="accent1"/>
          </a:solidFill>
        </p:spPr>
        <p:txBody>
          <a:bodyPr/>
          <a:lstStyle/>
          <a:p>
            <a:pPr marL="342874" marR="0" lvl="0" indent="-342874" algn="l" defTabSz="457167" rtl="0" eaLnBrk="1" fontAlgn="auto" latinLnBrk="0" hangingPunct="1">
              <a:lnSpc>
                <a:spcPct val="100000"/>
              </a:lnSpc>
              <a:spcBef>
                <a:spcPct val="20000"/>
              </a:spcBef>
              <a:spcAft>
                <a:spcPts val="0"/>
              </a:spcAft>
              <a:buClrTx/>
              <a:buSzTx/>
              <a:buFont typeface="Arial"/>
              <a:buNone/>
              <a:tabLst/>
              <a:defRPr/>
            </a:pPr>
            <a:r>
              <a:rPr lang="en-US"/>
              <a:t>Click icon to add picture</a:t>
            </a:r>
            <a:endParaRPr lang="en-US" dirty="0"/>
          </a:p>
        </p:txBody>
      </p:sp>
      <p:pic>
        <p:nvPicPr>
          <p:cNvPr id="15" name="Picture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200000">
            <a:off x="5918200" y="2000508"/>
            <a:ext cx="332232" cy="301752"/>
          </a:xfrm>
          <a:prstGeom prst="rect">
            <a:avLst/>
          </a:prstGeom>
        </p:spPr>
      </p:pic>
      <p:pic>
        <p:nvPicPr>
          <p:cNvPr id="46" name="Picture 4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200000">
            <a:off x="2986763" y="2000508"/>
            <a:ext cx="332232" cy="301752"/>
          </a:xfrm>
          <a:prstGeom prst="rect">
            <a:avLst/>
          </a:prstGeom>
        </p:spPr>
      </p:pic>
      <p:pic>
        <p:nvPicPr>
          <p:cNvPr id="47" name="Picture 4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200000">
            <a:off x="8807171" y="2000508"/>
            <a:ext cx="332232" cy="301752"/>
          </a:xfrm>
          <a:prstGeom prst="rect">
            <a:avLst/>
          </a:prstGeom>
        </p:spPr>
      </p:pic>
      <p:sp>
        <p:nvSpPr>
          <p:cNvPr id="10" name="Footer Placeholder 9"/>
          <p:cNvSpPr>
            <a:spLocks noGrp="1"/>
          </p:cNvSpPr>
          <p:nvPr>
            <p:ph type="ftr" sz="quarter" idx="30"/>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322745668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ontent slide - creative">
    <p:spTree>
      <p:nvGrpSpPr>
        <p:cNvPr id="1" name=""/>
        <p:cNvGrpSpPr/>
        <p:nvPr/>
      </p:nvGrpSpPr>
      <p:grpSpPr>
        <a:xfrm>
          <a:off x="0" y="0"/>
          <a:ext cx="0" cy="0"/>
          <a:chOff x="0" y="0"/>
          <a:chExt cx="0" cy="0"/>
        </a:xfrm>
      </p:grpSpPr>
      <p:pic>
        <p:nvPicPr>
          <p:cNvPr id="37" name="Picture 3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5" name="Rectangular Callout 2"/>
          <p:cNvSpPr/>
          <p:nvPr userDrawn="1"/>
        </p:nvSpPr>
        <p:spPr>
          <a:xfrm>
            <a:off x="537083" y="1248420"/>
            <a:ext cx="11051596" cy="1546251"/>
          </a:xfrm>
          <a:custGeom>
            <a:avLst/>
            <a:gdLst>
              <a:gd name="connsiteX0" fmla="*/ 0 w 10787009"/>
              <a:gd name="connsiteY0" fmla="*/ 0 h 2267339"/>
              <a:gd name="connsiteX1" fmla="*/ 1797835 w 10787009"/>
              <a:gd name="connsiteY1" fmla="*/ 0 h 2267339"/>
              <a:gd name="connsiteX2" fmla="*/ 1797835 w 10787009"/>
              <a:gd name="connsiteY2" fmla="*/ 0 h 2267339"/>
              <a:gd name="connsiteX3" fmla="*/ 4494587 w 10787009"/>
              <a:gd name="connsiteY3" fmla="*/ 0 h 2267339"/>
              <a:gd name="connsiteX4" fmla="*/ 10787009 w 10787009"/>
              <a:gd name="connsiteY4" fmla="*/ 0 h 2267339"/>
              <a:gd name="connsiteX5" fmla="*/ 10787009 w 10787009"/>
              <a:gd name="connsiteY5" fmla="*/ 1322614 h 2267339"/>
              <a:gd name="connsiteX6" fmla="*/ 10787009 w 10787009"/>
              <a:gd name="connsiteY6" fmla="*/ 1322614 h 2267339"/>
              <a:gd name="connsiteX7" fmla="*/ 10787009 w 10787009"/>
              <a:gd name="connsiteY7" fmla="*/ 1889449 h 2267339"/>
              <a:gd name="connsiteX8" fmla="*/ 10787009 w 10787009"/>
              <a:gd name="connsiteY8" fmla="*/ 2267339 h 2267339"/>
              <a:gd name="connsiteX9" fmla="*/ 4494587 w 10787009"/>
              <a:gd name="connsiteY9" fmla="*/ 2267339 h 2267339"/>
              <a:gd name="connsiteX10" fmla="*/ 3018205 w 10787009"/>
              <a:gd name="connsiteY10" fmla="*/ 3101266 h 2267339"/>
              <a:gd name="connsiteX11" fmla="*/ 1797835 w 10787009"/>
              <a:gd name="connsiteY11" fmla="*/ 2267339 h 2267339"/>
              <a:gd name="connsiteX12" fmla="*/ 0 w 10787009"/>
              <a:gd name="connsiteY12" fmla="*/ 2267339 h 2267339"/>
              <a:gd name="connsiteX13" fmla="*/ 0 w 10787009"/>
              <a:gd name="connsiteY13" fmla="*/ 1889449 h 2267339"/>
              <a:gd name="connsiteX14" fmla="*/ 0 w 10787009"/>
              <a:gd name="connsiteY14" fmla="*/ 1322614 h 2267339"/>
              <a:gd name="connsiteX15" fmla="*/ 0 w 10787009"/>
              <a:gd name="connsiteY15" fmla="*/ 1322614 h 2267339"/>
              <a:gd name="connsiteX16" fmla="*/ 0 w 10787009"/>
              <a:gd name="connsiteY16" fmla="*/ 0 h 2267339"/>
              <a:gd name="connsiteX0" fmla="*/ 0 w 10787009"/>
              <a:gd name="connsiteY0" fmla="*/ 0 h 3101266"/>
              <a:gd name="connsiteX1" fmla="*/ 1797835 w 10787009"/>
              <a:gd name="connsiteY1" fmla="*/ 0 h 3101266"/>
              <a:gd name="connsiteX2" fmla="*/ 1797835 w 10787009"/>
              <a:gd name="connsiteY2" fmla="*/ 0 h 3101266"/>
              <a:gd name="connsiteX3" fmla="*/ 4494587 w 10787009"/>
              <a:gd name="connsiteY3" fmla="*/ 0 h 3101266"/>
              <a:gd name="connsiteX4" fmla="*/ 10787009 w 10787009"/>
              <a:gd name="connsiteY4" fmla="*/ 0 h 3101266"/>
              <a:gd name="connsiteX5" fmla="*/ 10787009 w 10787009"/>
              <a:gd name="connsiteY5" fmla="*/ 1322614 h 3101266"/>
              <a:gd name="connsiteX6" fmla="*/ 10787009 w 10787009"/>
              <a:gd name="connsiteY6" fmla="*/ 1322614 h 3101266"/>
              <a:gd name="connsiteX7" fmla="*/ 10787009 w 10787009"/>
              <a:gd name="connsiteY7" fmla="*/ 1889449 h 3101266"/>
              <a:gd name="connsiteX8" fmla="*/ 10787009 w 10787009"/>
              <a:gd name="connsiteY8" fmla="*/ 2267339 h 3101266"/>
              <a:gd name="connsiteX9" fmla="*/ 3393574 w 10787009"/>
              <a:gd name="connsiteY9" fmla="*/ 2304661 h 3101266"/>
              <a:gd name="connsiteX10" fmla="*/ 3018205 w 10787009"/>
              <a:gd name="connsiteY10" fmla="*/ 3101266 h 3101266"/>
              <a:gd name="connsiteX11" fmla="*/ 1797835 w 10787009"/>
              <a:gd name="connsiteY11" fmla="*/ 2267339 h 3101266"/>
              <a:gd name="connsiteX12" fmla="*/ 0 w 10787009"/>
              <a:gd name="connsiteY12" fmla="*/ 2267339 h 3101266"/>
              <a:gd name="connsiteX13" fmla="*/ 0 w 10787009"/>
              <a:gd name="connsiteY13" fmla="*/ 1889449 h 3101266"/>
              <a:gd name="connsiteX14" fmla="*/ 0 w 10787009"/>
              <a:gd name="connsiteY14" fmla="*/ 1322614 h 3101266"/>
              <a:gd name="connsiteX15" fmla="*/ 0 w 10787009"/>
              <a:gd name="connsiteY15" fmla="*/ 1322614 h 3101266"/>
              <a:gd name="connsiteX16" fmla="*/ 0 w 10787009"/>
              <a:gd name="connsiteY16" fmla="*/ 0 h 3101266"/>
              <a:gd name="connsiteX0" fmla="*/ 0 w 10787009"/>
              <a:gd name="connsiteY0" fmla="*/ 0 h 3101266"/>
              <a:gd name="connsiteX1" fmla="*/ 1797835 w 10787009"/>
              <a:gd name="connsiteY1" fmla="*/ 0 h 3101266"/>
              <a:gd name="connsiteX2" fmla="*/ 1797835 w 10787009"/>
              <a:gd name="connsiteY2" fmla="*/ 0 h 3101266"/>
              <a:gd name="connsiteX3" fmla="*/ 4494587 w 10787009"/>
              <a:gd name="connsiteY3" fmla="*/ 0 h 3101266"/>
              <a:gd name="connsiteX4" fmla="*/ 10787009 w 10787009"/>
              <a:gd name="connsiteY4" fmla="*/ 0 h 3101266"/>
              <a:gd name="connsiteX5" fmla="*/ 10787009 w 10787009"/>
              <a:gd name="connsiteY5" fmla="*/ 1322614 h 3101266"/>
              <a:gd name="connsiteX6" fmla="*/ 10787009 w 10787009"/>
              <a:gd name="connsiteY6" fmla="*/ 1322614 h 3101266"/>
              <a:gd name="connsiteX7" fmla="*/ 10787009 w 10787009"/>
              <a:gd name="connsiteY7" fmla="*/ 1889449 h 3101266"/>
              <a:gd name="connsiteX8" fmla="*/ 10787009 w 10787009"/>
              <a:gd name="connsiteY8" fmla="*/ 2267339 h 3101266"/>
              <a:gd name="connsiteX9" fmla="*/ 3393574 w 10787009"/>
              <a:gd name="connsiteY9" fmla="*/ 2304661 h 3101266"/>
              <a:gd name="connsiteX10" fmla="*/ 3018205 w 10787009"/>
              <a:gd name="connsiteY10" fmla="*/ 3101266 h 3101266"/>
              <a:gd name="connsiteX11" fmla="*/ 2740226 w 10787009"/>
              <a:gd name="connsiteY11" fmla="*/ 2276669 h 3101266"/>
              <a:gd name="connsiteX12" fmla="*/ 0 w 10787009"/>
              <a:gd name="connsiteY12" fmla="*/ 2267339 h 3101266"/>
              <a:gd name="connsiteX13" fmla="*/ 0 w 10787009"/>
              <a:gd name="connsiteY13" fmla="*/ 1889449 h 3101266"/>
              <a:gd name="connsiteX14" fmla="*/ 0 w 10787009"/>
              <a:gd name="connsiteY14" fmla="*/ 1322614 h 3101266"/>
              <a:gd name="connsiteX15" fmla="*/ 0 w 10787009"/>
              <a:gd name="connsiteY15" fmla="*/ 1322614 h 3101266"/>
              <a:gd name="connsiteX16" fmla="*/ 0 w 10787009"/>
              <a:gd name="connsiteY16" fmla="*/ 0 h 3101266"/>
              <a:gd name="connsiteX0" fmla="*/ 0 w 10787009"/>
              <a:gd name="connsiteY0" fmla="*/ 0 h 3101266"/>
              <a:gd name="connsiteX1" fmla="*/ 1797835 w 10787009"/>
              <a:gd name="connsiteY1" fmla="*/ 0 h 3101266"/>
              <a:gd name="connsiteX2" fmla="*/ 1797835 w 10787009"/>
              <a:gd name="connsiteY2" fmla="*/ 0 h 3101266"/>
              <a:gd name="connsiteX3" fmla="*/ 4494587 w 10787009"/>
              <a:gd name="connsiteY3" fmla="*/ 0 h 3101266"/>
              <a:gd name="connsiteX4" fmla="*/ 10787009 w 10787009"/>
              <a:gd name="connsiteY4" fmla="*/ 0 h 3101266"/>
              <a:gd name="connsiteX5" fmla="*/ 10787009 w 10787009"/>
              <a:gd name="connsiteY5" fmla="*/ 1322614 h 3101266"/>
              <a:gd name="connsiteX6" fmla="*/ 10787009 w 10787009"/>
              <a:gd name="connsiteY6" fmla="*/ 1322614 h 3101266"/>
              <a:gd name="connsiteX7" fmla="*/ 10787009 w 10787009"/>
              <a:gd name="connsiteY7" fmla="*/ 1889449 h 3101266"/>
              <a:gd name="connsiteX8" fmla="*/ 10787009 w 10787009"/>
              <a:gd name="connsiteY8" fmla="*/ 2267339 h 3101266"/>
              <a:gd name="connsiteX9" fmla="*/ 3393574 w 10787009"/>
              <a:gd name="connsiteY9" fmla="*/ 2304661 h 3101266"/>
              <a:gd name="connsiteX10" fmla="*/ 3018205 w 10787009"/>
              <a:gd name="connsiteY10" fmla="*/ 3101266 h 3101266"/>
              <a:gd name="connsiteX11" fmla="*/ 2478968 w 10787009"/>
              <a:gd name="connsiteY11" fmla="*/ 2257957 h 3101266"/>
              <a:gd name="connsiteX12" fmla="*/ 0 w 10787009"/>
              <a:gd name="connsiteY12" fmla="*/ 2267339 h 3101266"/>
              <a:gd name="connsiteX13" fmla="*/ 0 w 10787009"/>
              <a:gd name="connsiteY13" fmla="*/ 1889449 h 3101266"/>
              <a:gd name="connsiteX14" fmla="*/ 0 w 10787009"/>
              <a:gd name="connsiteY14" fmla="*/ 1322614 h 3101266"/>
              <a:gd name="connsiteX15" fmla="*/ 0 w 10787009"/>
              <a:gd name="connsiteY15" fmla="*/ 1322614 h 3101266"/>
              <a:gd name="connsiteX16" fmla="*/ 0 w 10787009"/>
              <a:gd name="connsiteY16" fmla="*/ 0 h 3101266"/>
              <a:gd name="connsiteX0" fmla="*/ 0 w 10787009"/>
              <a:gd name="connsiteY0" fmla="*/ 0 h 3101266"/>
              <a:gd name="connsiteX1" fmla="*/ 1797835 w 10787009"/>
              <a:gd name="connsiteY1" fmla="*/ 0 h 3101266"/>
              <a:gd name="connsiteX2" fmla="*/ 1797835 w 10787009"/>
              <a:gd name="connsiteY2" fmla="*/ 0 h 3101266"/>
              <a:gd name="connsiteX3" fmla="*/ 4494587 w 10787009"/>
              <a:gd name="connsiteY3" fmla="*/ 0 h 3101266"/>
              <a:gd name="connsiteX4" fmla="*/ 10787009 w 10787009"/>
              <a:gd name="connsiteY4" fmla="*/ 0 h 3101266"/>
              <a:gd name="connsiteX5" fmla="*/ 10787009 w 10787009"/>
              <a:gd name="connsiteY5" fmla="*/ 1322614 h 3101266"/>
              <a:gd name="connsiteX6" fmla="*/ 10787009 w 10787009"/>
              <a:gd name="connsiteY6" fmla="*/ 1322614 h 3101266"/>
              <a:gd name="connsiteX7" fmla="*/ 10787009 w 10787009"/>
              <a:gd name="connsiteY7" fmla="*/ 1889449 h 3101266"/>
              <a:gd name="connsiteX8" fmla="*/ 10787009 w 10787009"/>
              <a:gd name="connsiteY8" fmla="*/ 2267339 h 3101266"/>
              <a:gd name="connsiteX9" fmla="*/ 3225623 w 10787009"/>
              <a:gd name="connsiteY9" fmla="*/ 2304661 h 3101266"/>
              <a:gd name="connsiteX10" fmla="*/ 3018205 w 10787009"/>
              <a:gd name="connsiteY10" fmla="*/ 3101266 h 3101266"/>
              <a:gd name="connsiteX11" fmla="*/ 2478968 w 10787009"/>
              <a:gd name="connsiteY11" fmla="*/ 2257957 h 3101266"/>
              <a:gd name="connsiteX12" fmla="*/ 0 w 10787009"/>
              <a:gd name="connsiteY12" fmla="*/ 2267339 h 3101266"/>
              <a:gd name="connsiteX13" fmla="*/ 0 w 10787009"/>
              <a:gd name="connsiteY13" fmla="*/ 1889449 h 3101266"/>
              <a:gd name="connsiteX14" fmla="*/ 0 w 10787009"/>
              <a:gd name="connsiteY14" fmla="*/ 1322614 h 3101266"/>
              <a:gd name="connsiteX15" fmla="*/ 0 w 10787009"/>
              <a:gd name="connsiteY15" fmla="*/ 1322614 h 3101266"/>
              <a:gd name="connsiteX16" fmla="*/ 0 w 10787009"/>
              <a:gd name="connsiteY16" fmla="*/ 0 h 310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787009" h="3101266">
                <a:moveTo>
                  <a:pt x="0" y="0"/>
                </a:moveTo>
                <a:lnTo>
                  <a:pt x="1797835" y="0"/>
                </a:lnTo>
                <a:lnTo>
                  <a:pt x="1797835" y="0"/>
                </a:lnTo>
                <a:lnTo>
                  <a:pt x="4494587" y="0"/>
                </a:lnTo>
                <a:lnTo>
                  <a:pt x="10787009" y="0"/>
                </a:lnTo>
                <a:lnTo>
                  <a:pt x="10787009" y="1322614"/>
                </a:lnTo>
                <a:lnTo>
                  <a:pt x="10787009" y="1322614"/>
                </a:lnTo>
                <a:lnTo>
                  <a:pt x="10787009" y="1889449"/>
                </a:lnTo>
                <a:lnTo>
                  <a:pt x="10787009" y="2267339"/>
                </a:lnTo>
                <a:lnTo>
                  <a:pt x="3225623" y="2304661"/>
                </a:lnTo>
                <a:lnTo>
                  <a:pt x="3018205" y="3101266"/>
                </a:lnTo>
                <a:lnTo>
                  <a:pt x="2478968" y="2257957"/>
                </a:lnTo>
                <a:lnTo>
                  <a:pt x="0" y="2267339"/>
                </a:lnTo>
                <a:lnTo>
                  <a:pt x="0" y="1889449"/>
                </a:lnTo>
                <a:lnTo>
                  <a:pt x="0" y="1322614"/>
                </a:lnTo>
                <a:lnTo>
                  <a:pt x="0" y="1322614"/>
                </a:lnTo>
                <a:lnTo>
                  <a:pt x="0" y="0"/>
                </a:lnTo>
                <a:close/>
              </a:path>
            </a:pathLst>
          </a:custGeom>
          <a:solidFill>
            <a:schemeClr val="tx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rgbClr val="72BF44"/>
              </a:solidFill>
            </a:endParaRPr>
          </a:p>
        </p:txBody>
      </p:sp>
      <p:sp>
        <p:nvSpPr>
          <p:cNvPr id="43" name="Text Placeholder 22"/>
          <p:cNvSpPr>
            <a:spLocks noGrp="1"/>
          </p:cNvSpPr>
          <p:nvPr>
            <p:ph type="body" sz="quarter" idx="20"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sp>
        <p:nvSpPr>
          <p:cNvPr id="3" name="Text Placeholder 2"/>
          <p:cNvSpPr>
            <a:spLocks noGrp="1"/>
          </p:cNvSpPr>
          <p:nvPr>
            <p:ph type="body" sz="quarter" idx="21"/>
          </p:nvPr>
        </p:nvSpPr>
        <p:spPr>
          <a:xfrm>
            <a:off x="719142" y="1381125"/>
            <a:ext cx="10664825" cy="839788"/>
          </a:xfrm>
        </p:spPr>
        <p:txBody>
          <a:bodyPr>
            <a:normAutofit/>
          </a:bodyPr>
          <a:lstStyle>
            <a:lvl1pPr marL="0" indent="0">
              <a:buNone/>
              <a:defRPr sz="2400" b="1">
                <a:solidFill>
                  <a:schemeClr val="bg1"/>
                </a:solidFill>
              </a:defRPr>
            </a:lvl1pPr>
          </a:lstStyle>
          <a:p>
            <a:pPr lvl="0"/>
            <a:r>
              <a:rPr lang="en-US"/>
              <a:t>Click to edit Master text styles</a:t>
            </a:r>
          </a:p>
        </p:txBody>
      </p:sp>
      <p:cxnSp>
        <p:nvCxnSpPr>
          <p:cNvPr id="50" name="Straight Connector 49"/>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6" name="Picture 2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23" name="Rectangle 22"/>
          <p:cNvSpPr/>
          <p:nvPr userDrawn="1"/>
        </p:nvSpPr>
        <p:spPr>
          <a:xfrm>
            <a:off x="537085" y="3003819"/>
            <a:ext cx="2452071" cy="2500699"/>
          </a:xfrm>
          <a:prstGeom prst="rect">
            <a:avLst/>
          </a:prstGeom>
          <a:solidFill>
            <a:schemeClr val="tx2">
              <a:alpha val="9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24" name="Rectangle 23"/>
          <p:cNvSpPr/>
          <p:nvPr userDrawn="1"/>
        </p:nvSpPr>
        <p:spPr>
          <a:xfrm>
            <a:off x="3416061" y="3003819"/>
            <a:ext cx="2452071" cy="250069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28" name="Rectangle 27"/>
          <p:cNvSpPr/>
          <p:nvPr userDrawn="1"/>
        </p:nvSpPr>
        <p:spPr>
          <a:xfrm>
            <a:off x="6282245" y="3003819"/>
            <a:ext cx="2452071" cy="250069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29" name="Rectangle 28"/>
          <p:cNvSpPr/>
          <p:nvPr userDrawn="1"/>
        </p:nvSpPr>
        <p:spPr>
          <a:xfrm>
            <a:off x="9148429" y="3003819"/>
            <a:ext cx="2452071" cy="249699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31" name="Content Placeholder 25"/>
          <p:cNvSpPr>
            <a:spLocks noGrp="1"/>
          </p:cNvSpPr>
          <p:nvPr>
            <p:ph sz="quarter" idx="24"/>
          </p:nvPr>
        </p:nvSpPr>
        <p:spPr>
          <a:xfrm>
            <a:off x="3539385" y="3254934"/>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32" name="Content Placeholder 25"/>
          <p:cNvSpPr>
            <a:spLocks noGrp="1"/>
          </p:cNvSpPr>
          <p:nvPr>
            <p:ph sz="quarter" idx="25"/>
          </p:nvPr>
        </p:nvSpPr>
        <p:spPr>
          <a:xfrm>
            <a:off x="6410045" y="3254934"/>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34" name="Content Placeholder 25"/>
          <p:cNvSpPr>
            <a:spLocks noGrp="1"/>
          </p:cNvSpPr>
          <p:nvPr>
            <p:ph sz="quarter" idx="26"/>
          </p:nvPr>
        </p:nvSpPr>
        <p:spPr>
          <a:xfrm>
            <a:off x="9278425" y="3254934"/>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35" name="Content Placeholder 25"/>
          <p:cNvSpPr>
            <a:spLocks noGrp="1"/>
          </p:cNvSpPr>
          <p:nvPr>
            <p:ph sz="quarter" idx="28"/>
          </p:nvPr>
        </p:nvSpPr>
        <p:spPr>
          <a:xfrm>
            <a:off x="670893" y="3254934"/>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2" name="Footer Placeholder 1"/>
          <p:cNvSpPr>
            <a:spLocks noGrp="1"/>
          </p:cNvSpPr>
          <p:nvPr>
            <p:ph type="ftr" sz="quarter" idx="29"/>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344664687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ontent slide - boxes">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6" name="Rectangle 25"/>
          <p:cNvSpPr/>
          <p:nvPr userDrawn="1"/>
        </p:nvSpPr>
        <p:spPr>
          <a:xfrm>
            <a:off x="537085" y="2453686"/>
            <a:ext cx="2452071" cy="2500699"/>
          </a:xfrm>
          <a:prstGeom prst="rect">
            <a:avLst/>
          </a:prstGeom>
          <a:solidFill>
            <a:schemeClr val="tx2">
              <a:lumMod val="40000"/>
              <a:lumOff val="60000"/>
              <a:alpha val="9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29" name="Rectangle 28"/>
          <p:cNvSpPr/>
          <p:nvPr userDrawn="1"/>
        </p:nvSpPr>
        <p:spPr>
          <a:xfrm>
            <a:off x="537085" y="1671255"/>
            <a:ext cx="2452071" cy="77291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31" name="Rectangle 30"/>
          <p:cNvSpPr/>
          <p:nvPr userDrawn="1"/>
        </p:nvSpPr>
        <p:spPr>
          <a:xfrm>
            <a:off x="3416061" y="2453686"/>
            <a:ext cx="2452071" cy="250069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34" name="Rectangle 33"/>
          <p:cNvSpPr/>
          <p:nvPr userDrawn="1"/>
        </p:nvSpPr>
        <p:spPr>
          <a:xfrm>
            <a:off x="3416061" y="1671255"/>
            <a:ext cx="2452071" cy="772911"/>
          </a:xfrm>
          <a:prstGeom prst="rect">
            <a:avLst/>
          </a:prstGeom>
          <a:solidFill>
            <a:srgbClr val="75C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35" name="Rectangle 34"/>
          <p:cNvSpPr/>
          <p:nvPr userDrawn="1"/>
        </p:nvSpPr>
        <p:spPr>
          <a:xfrm>
            <a:off x="6282245" y="2453686"/>
            <a:ext cx="2452071" cy="2500699"/>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38" name="Rectangle 37"/>
          <p:cNvSpPr/>
          <p:nvPr userDrawn="1"/>
        </p:nvSpPr>
        <p:spPr>
          <a:xfrm>
            <a:off x="6282245" y="1671255"/>
            <a:ext cx="2452071" cy="772911"/>
          </a:xfrm>
          <a:prstGeom prst="rect">
            <a:avLst/>
          </a:prstGeom>
          <a:solidFill>
            <a:srgbClr val="F180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39" name="Rectangle 38"/>
          <p:cNvSpPr/>
          <p:nvPr userDrawn="1"/>
        </p:nvSpPr>
        <p:spPr>
          <a:xfrm>
            <a:off x="9148429" y="2453686"/>
            <a:ext cx="2452071" cy="2496994"/>
          </a:xfrm>
          <a:prstGeom prst="rect">
            <a:avLst/>
          </a:prstGeom>
          <a:solidFill>
            <a:schemeClr val="tx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41" name="Rectangle 40"/>
          <p:cNvSpPr/>
          <p:nvPr userDrawn="1"/>
        </p:nvSpPr>
        <p:spPr>
          <a:xfrm>
            <a:off x="9148429" y="1671255"/>
            <a:ext cx="2452071" cy="77291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FFFF"/>
              </a:solidFill>
            </a:endParaRPr>
          </a:p>
        </p:txBody>
      </p:sp>
      <p:sp>
        <p:nvSpPr>
          <p:cNvPr id="47" name="Content Placeholder 25"/>
          <p:cNvSpPr>
            <a:spLocks noGrp="1"/>
          </p:cNvSpPr>
          <p:nvPr>
            <p:ph sz="quarter" idx="24"/>
          </p:nvPr>
        </p:nvSpPr>
        <p:spPr>
          <a:xfrm>
            <a:off x="3539385" y="2704801"/>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48" name="Content Placeholder 25"/>
          <p:cNvSpPr>
            <a:spLocks noGrp="1"/>
          </p:cNvSpPr>
          <p:nvPr>
            <p:ph sz="quarter" idx="25"/>
          </p:nvPr>
        </p:nvSpPr>
        <p:spPr>
          <a:xfrm>
            <a:off x="6410045" y="2704801"/>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49" name="Content Placeholder 25"/>
          <p:cNvSpPr>
            <a:spLocks noGrp="1"/>
          </p:cNvSpPr>
          <p:nvPr>
            <p:ph sz="quarter" idx="26"/>
          </p:nvPr>
        </p:nvSpPr>
        <p:spPr>
          <a:xfrm>
            <a:off x="9278425" y="2704801"/>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50"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sp>
        <p:nvSpPr>
          <p:cNvPr id="3" name="Text Placeholder 2"/>
          <p:cNvSpPr>
            <a:spLocks noGrp="1"/>
          </p:cNvSpPr>
          <p:nvPr>
            <p:ph type="body" sz="quarter" idx="27"/>
          </p:nvPr>
        </p:nvSpPr>
        <p:spPr>
          <a:xfrm>
            <a:off x="657577" y="1735073"/>
            <a:ext cx="2179127" cy="514350"/>
          </a:xfrm>
        </p:spPr>
        <p:txBody>
          <a:bodyPr>
            <a:noAutofit/>
          </a:bodyPr>
          <a:lstStyle>
            <a:lvl1pPr marL="0" indent="0">
              <a:buNone/>
              <a:defRPr sz="1800" b="1">
                <a:solidFill>
                  <a:schemeClr val="bg1"/>
                </a:solidFill>
              </a:defRPr>
            </a:lvl1pPr>
          </a:lstStyle>
          <a:p>
            <a:pPr lvl="0"/>
            <a:r>
              <a:rPr lang="en-US"/>
              <a:t>Click to edit Master text styles</a:t>
            </a:r>
          </a:p>
        </p:txBody>
      </p:sp>
      <p:sp>
        <p:nvSpPr>
          <p:cNvPr id="51" name="Content Placeholder 25"/>
          <p:cNvSpPr>
            <a:spLocks noGrp="1"/>
          </p:cNvSpPr>
          <p:nvPr>
            <p:ph sz="quarter" idx="28"/>
          </p:nvPr>
        </p:nvSpPr>
        <p:spPr>
          <a:xfrm>
            <a:off x="670893" y="2704801"/>
            <a:ext cx="2204131" cy="2099954"/>
          </a:xfr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r>
              <a:rPr lang="en-US"/>
              <a:t>Click to edit Master text styles</a:t>
            </a:r>
          </a:p>
        </p:txBody>
      </p:sp>
      <p:sp>
        <p:nvSpPr>
          <p:cNvPr id="53" name="Text Placeholder 2"/>
          <p:cNvSpPr>
            <a:spLocks noGrp="1"/>
          </p:cNvSpPr>
          <p:nvPr>
            <p:ph type="body" sz="quarter" idx="29"/>
          </p:nvPr>
        </p:nvSpPr>
        <p:spPr>
          <a:xfrm>
            <a:off x="3560853" y="1735073"/>
            <a:ext cx="2179127" cy="514350"/>
          </a:xfrm>
        </p:spPr>
        <p:txBody>
          <a:bodyPr>
            <a:noAutofit/>
          </a:bodyPr>
          <a:lstStyle>
            <a:lvl1pPr marL="0" indent="0">
              <a:buNone/>
              <a:defRPr sz="1800" b="1">
                <a:solidFill>
                  <a:schemeClr val="bg1"/>
                </a:solidFill>
              </a:defRPr>
            </a:lvl1pPr>
          </a:lstStyle>
          <a:p>
            <a:pPr lvl="0"/>
            <a:r>
              <a:rPr lang="en-US"/>
              <a:t>Click to edit Master text styles</a:t>
            </a:r>
          </a:p>
        </p:txBody>
      </p:sp>
      <p:sp>
        <p:nvSpPr>
          <p:cNvPr id="54" name="Text Placeholder 2"/>
          <p:cNvSpPr>
            <a:spLocks noGrp="1"/>
          </p:cNvSpPr>
          <p:nvPr>
            <p:ph type="body" sz="quarter" idx="30"/>
          </p:nvPr>
        </p:nvSpPr>
        <p:spPr>
          <a:xfrm>
            <a:off x="6378310" y="1735073"/>
            <a:ext cx="2179127" cy="514350"/>
          </a:xfrm>
        </p:spPr>
        <p:txBody>
          <a:bodyPr>
            <a:noAutofit/>
          </a:bodyPr>
          <a:lstStyle>
            <a:lvl1pPr marL="0" indent="0">
              <a:buNone/>
              <a:defRPr sz="1800" b="1">
                <a:solidFill>
                  <a:schemeClr val="bg1"/>
                </a:solidFill>
              </a:defRPr>
            </a:lvl1pPr>
          </a:lstStyle>
          <a:p>
            <a:pPr lvl="0"/>
            <a:r>
              <a:rPr lang="en-US"/>
              <a:t>Click to edit Master text styles</a:t>
            </a:r>
          </a:p>
        </p:txBody>
      </p:sp>
      <p:sp>
        <p:nvSpPr>
          <p:cNvPr id="55" name="Text Placeholder 2"/>
          <p:cNvSpPr>
            <a:spLocks noGrp="1"/>
          </p:cNvSpPr>
          <p:nvPr>
            <p:ph type="body" sz="quarter" idx="31"/>
          </p:nvPr>
        </p:nvSpPr>
        <p:spPr>
          <a:xfrm>
            <a:off x="9278429" y="1735073"/>
            <a:ext cx="2179127" cy="514350"/>
          </a:xfrm>
        </p:spPr>
        <p:txBody>
          <a:bodyPr>
            <a:noAutofit/>
          </a:bodyPr>
          <a:lstStyle>
            <a:lvl1pPr marL="0" indent="0">
              <a:buNone/>
              <a:defRPr sz="1800" b="1">
                <a:solidFill>
                  <a:schemeClr val="bg1"/>
                </a:solidFill>
              </a:defRPr>
            </a:lvl1pPr>
          </a:lstStyle>
          <a:p>
            <a:pPr lvl="0"/>
            <a:r>
              <a:rPr lang="en-US"/>
              <a:t>Click to edit Master text styles</a:t>
            </a:r>
          </a:p>
        </p:txBody>
      </p:sp>
      <p:cxnSp>
        <p:nvCxnSpPr>
          <p:cNvPr id="56" name="Straight Connector 55"/>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36" name="Picture 3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124297" y="2267640"/>
            <a:ext cx="388711" cy="353050"/>
          </a:xfrm>
          <a:prstGeom prst="rect">
            <a:avLst/>
          </a:prstGeom>
        </p:spPr>
      </p:pic>
      <p:pic>
        <p:nvPicPr>
          <p:cNvPr id="5" name="Picture 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275301" y="2267640"/>
            <a:ext cx="385145" cy="353050"/>
          </a:xfrm>
          <a:prstGeom prst="rect">
            <a:avLst/>
          </a:prstGeom>
        </p:spPr>
      </p:pic>
      <p:pic>
        <p:nvPicPr>
          <p:cNvPr id="7" name="Pictur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448732" y="2256366"/>
            <a:ext cx="385432" cy="353313"/>
          </a:xfrm>
          <a:prstGeom prst="rect">
            <a:avLst/>
          </a:prstGeom>
        </p:spPr>
      </p:pic>
      <p:pic>
        <p:nvPicPr>
          <p:cNvPr id="6" name="Picture 5"/>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520536" y="2249423"/>
            <a:ext cx="385145" cy="353050"/>
          </a:xfrm>
          <a:prstGeom prst="rect">
            <a:avLst/>
          </a:prstGeom>
        </p:spPr>
      </p:pic>
      <p:sp>
        <p:nvSpPr>
          <p:cNvPr id="4" name="Footer Placeholder 3"/>
          <p:cNvSpPr>
            <a:spLocks noGrp="1"/>
          </p:cNvSpPr>
          <p:nvPr>
            <p:ph type="ftr" sz="quarter" idx="32"/>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8913497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ontent slide-creative 2">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2" name="Rectangle 1"/>
          <p:cNvSpPr/>
          <p:nvPr userDrawn="1"/>
        </p:nvSpPr>
        <p:spPr>
          <a:xfrm>
            <a:off x="537084" y="1247157"/>
            <a:ext cx="11051597" cy="172707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36" name="Content Placeholder 25"/>
          <p:cNvSpPr>
            <a:spLocks noGrp="1"/>
          </p:cNvSpPr>
          <p:nvPr>
            <p:ph sz="quarter" idx="19"/>
          </p:nvPr>
        </p:nvSpPr>
        <p:spPr>
          <a:xfrm>
            <a:off x="791861" y="1478116"/>
            <a:ext cx="10542443" cy="1290027"/>
          </a:xfrm>
        </p:spPr>
        <p:txBody>
          <a:bodyPr>
            <a:normAutofit/>
          </a:bodyPr>
          <a:lstStyle>
            <a:lvl1pPr marL="0" indent="0" algn="l">
              <a:buFontTx/>
              <a:buNone/>
              <a:defRPr sz="2400" b="1">
                <a:solidFill>
                  <a:schemeClr val="bg1"/>
                </a:solidFill>
              </a:defRPr>
            </a:lvl1pPr>
          </a:lstStyle>
          <a:p>
            <a:pPr lvl="0"/>
            <a:r>
              <a:rPr lang="en-US"/>
              <a:t>Click to edit Master text styles</a:t>
            </a:r>
          </a:p>
        </p:txBody>
      </p:sp>
      <p:sp>
        <p:nvSpPr>
          <p:cNvPr id="42" name="Content Placeholder 25"/>
          <p:cNvSpPr>
            <a:spLocks noGrp="1"/>
          </p:cNvSpPr>
          <p:nvPr>
            <p:ph sz="quarter" idx="20"/>
          </p:nvPr>
        </p:nvSpPr>
        <p:spPr>
          <a:xfrm>
            <a:off x="537084" y="3264016"/>
            <a:ext cx="11051597" cy="1943193"/>
          </a:xfrm>
        </p:spPr>
        <p:txBody>
          <a:bodyPr>
            <a:normAutofit/>
          </a:bodyPr>
          <a:lstStyle>
            <a:lvl1pPr marL="0" indent="0" algn="l">
              <a:buFontTx/>
              <a:buNone/>
              <a:defRPr sz="2400" b="1">
                <a:solidFill>
                  <a:schemeClr val="tx1"/>
                </a:solidFill>
              </a:defRPr>
            </a:lvl1pPr>
          </a:lstStyle>
          <a:p>
            <a:pPr lvl="0"/>
            <a:r>
              <a:rPr lang="en-US"/>
              <a:t>Click to edit Master text styles</a:t>
            </a:r>
          </a:p>
        </p:txBody>
      </p:sp>
      <p:sp>
        <p:nvSpPr>
          <p:cNvPr id="4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44" name="Straight Connector 43"/>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4" name="Footer Placeholder 3"/>
          <p:cNvSpPr>
            <a:spLocks noGrp="1"/>
          </p:cNvSpPr>
          <p:nvPr>
            <p:ph type="ftr" sz="quarter" idx="21"/>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408330792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ntent slide - table option 1">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4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44" name="Straight Connector 43"/>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graphicFrame>
        <p:nvGraphicFramePr>
          <p:cNvPr id="3" name="Table 2"/>
          <p:cNvGraphicFramePr>
            <a:graphicFrameLocks noGrp="1"/>
          </p:cNvGraphicFramePr>
          <p:nvPr userDrawn="1">
            <p:extLst/>
          </p:nvPr>
        </p:nvGraphicFramePr>
        <p:xfrm>
          <a:off x="459208" y="1242887"/>
          <a:ext cx="11129876" cy="4477465"/>
        </p:xfrm>
        <a:graphic>
          <a:graphicData uri="http://schemas.openxmlformats.org/drawingml/2006/table">
            <a:tbl>
              <a:tblPr firstRow="1" bandRow="1">
                <a:tableStyleId>{073A0DAA-6AF3-43AB-8588-CEC1D06C72B9}</a:tableStyleId>
              </a:tblPr>
              <a:tblGrid>
                <a:gridCol w="2782469">
                  <a:extLst>
                    <a:ext uri="{9D8B030D-6E8A-4147-A177-3AD203B41FA5}">
                      <a16:colId xmlns:a16="http://schemas.microsoft.com/office/drawing/2014/main" xmlns="" val="20000"/>
                    </a:ext>
                  </a:extLst>
                </a:gridCol>
                <a:gridCol w="2782469">
                  <a:extLst>
                    <a:ext uri="{9D8B030D-6E8A-4147-A177-3AD203B41FA5}">
                      <a16:colId xmlns:a16="http://schemas.microsoft.com/office/drawing/2014/main" xmlns="" val="20001"/>
                    </a:ext>
                  </a:extLst>
                </a:gridCol>
                <a:gridCol w="2782469">
                  <a:extLst>
                    <a:ext uri="{9D8B030D-6E8A-4147-A177-3AD203B41FA5}">
                      <a16:colId xmlns:a16="http://schemas.microsoft.com/office/drawing/2014/main" xmlns="" val="20002"/>
                    </a:ext>
                  </a:extLst>
                </a:gridCol>
                <a:gridCol w="2782469">
                  <a:extLst>
                    <a:ext uri="{9D8B030D-6E8A-4147-A177-3AD203B41FA5}">
                      <a16:colId xmlns:a16="http://schemas.microsoft.com/office/drawing/2014/main" xmlns="" val="20003"/>
                    </a:ext>
                  </a:extLst>
                </a:gridCol>
              </a:tblGrid>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xmlns="" val="10000"/>
                  </a:ext>
                </a:extLst>
              </a:tr>
              <a:tr h="895493">
                <a:tc>
                  <a:txBody>
                    <a:bodyPr/>
                    <a:lstStyle/>
                    <a:p>
                      <a:endParaRPr lang="en-US" dirty="0"/>
                    </a:p>
                  </a:txBody>
                  <a:tcPr/>
                </a:tc>
                <a:tc>
                  <a:txBody>
                    <a:bodyPr/>
                    <a:lstStyle/>
                    <a:p>
                      <a:endParaRPr lang="en-US" dirty="0"/>
                    </a:p>
                  </a:txBody>
                  <a:tcPr anchor="ctr"/>
                </a:tc>
                <a:tc>
                  <a:txBody>
                    <a:bodyPr/>
                    <a:lstStyle/>
                    <a:p>
                      <a:endParaRPr lang="en-US"/>
                    </a:p>
                  </a:txBody>
                  <a:tcPr/>
                </a:tc>
                <a:tc>
                  <a:txBody>
                    <a:bodyPr/>
                    <a:lstStyle/>
                    <a:p>
                      <a:endParaRPr lang="en-US"/>
                    </a:p>
                  </a:txBody>
                  <a:tcPr/>
                </a:tc>
                <a:extLst>
                  <a:ext uri="{0D108BD9-81ED-4DB2-BD59-A6C34878D82A}">
                    <a16:rowId xmlns:a16="http://schemas.microsoft.com/office/drawing/2014/main" xmlns="" val="10001"/>
                  </a:ext>
                </a:extLst>
              </a:tr>
              <a:tr h="895493">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2"/>
                  </a:ext>
                </a:extLst>
              </a:tr>
              <a:tr h="895493">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3"/>
                  </a:ext>
                </a:extLst>
              </a:tr>
              <a:tr h="895493">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4"/>
                  </a:ext>
                </a:extLst>
              </a:tr>
            </a:tbl>
          </a:graphicData>
        </a:graphic>
      </p:graphicFrame>
      <p:sp>
        <p:nvSpPr>
          <p:cNvPr id="5" name="Footer Placeholder 4"/>
          <p:cNvSpPr>
            <a:spLocks noGrp="1"/>
          </p:cNvSpPr>
          <p:nvPr>
            <p:ph type="ftr" sz="quarter" idx="16"/>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204477010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ontent slide - table option 2">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4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44" name="Straight Connector 43"/>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graphicFrame>
        <p:nvGraphicFramePr>
          <p:cNvPr id="3" name="Table 2"/>
          <p:cNvGraphicFramePr>
            <a:graphicFrameLocks noGrp="1"/>
          </p:cNvGraphicFramePr>
          <p:nvPr userDrawn="1">
            <p:extLst/>
          </p:nvPr>
        </p:nvGraphicFramePr>
        <p:xfrm>
          <a:off x="459208" y="1242887"/>
          <a:ext cx="11129876" cy="4477465"/>
        </p:xfrm>
        <a:graphic>
          <a:graphicData uri="http://schemas.openxmlformats.org/drawingml/2006/table">
            <a:tbl>
              <a:tblPr firstRow="1" bandRow="1">
                <a:tableStyleId>{073A0DAA-6AF3-43AB-8588-CEC1D06C72B9}</a:tableStyleId>
              </a:tblPr>
              <a:tblGrid>
                <a:gridCol w="2782469">
                  <a:extLst>
                    <a:ext uri="{9D8B030D-6E8A-4147-A177-3AD203B41FA5}">
                      <a16:colId xmlns:a16="http://schemas.microsoft.com/office/drawing/2014/main" xmlns="" val="20000"/>
                    </a:ext>
                  </a:extLst>
                </a:gridCol>
                <a:gridCol w="2782469">
                  <a:extLst>
                    <a:ext uri="{9D8B030D-6E8A-4147-A177-3AD203B41FA5}">
                      <a16:colId xmlns:a16="http://schemas.microsoft.com/office/drawing/2014/main" xmlns="" val="20001"/>
                    </a:ext>
                  </a:extLst>
                </a:gridCol>
                <a:gridCol w="2782469">
                  <a:extLst>
                    <a:ext uri="{9D8B030D-6E8A-4147-A177-3AD203B41FA5}">
                      <a16:colId xmlns:a16="http://schemas.microsoft.com/office/drawing/2014/main" xmlns="" val="20002"/>
                    </a:ext>
                  </a:extLst>
                </a:gridCol>
                <a:gridCol w="2782469">
                  <a:extLst>
                    <a:ext uri="{9D8B030D-6E8A-4147-A177-3AD203B41FA5}">
                      <a16:colId xmlns:a16="http://schemas.microsoft.com/office/drawing/2014/main" xmlns="" val="20003"/>
                    </a:ext>
                  </a:extLst>
                </a:gridCol>
              </a:tblGrid>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0"/>
                  </a:ext>
                </a:extLst>
              </a:tr>
              <a:tr h="895493">
                <a:tc>
                  <a:txBody>
                    <a:bodyPr/>
                    <a:lstStyle/>
                    <a:p>
                      <a:endParaRPr lang="en-US" dirty="0"/>
                    </a:p>
                  </a:txBody>
                  <a:tcPr/>
                </a:tc>
                <a:tc>
                  <a:txBody>
                    <a:bodyPr/>
                    <a:lstStyle/>
                    <a:p>
                      <a:endParaRPr lang="en-US" dirty="0"/>
                    </a:p>
                  </a:txBody>
                  <a:tcPr anchor="ctr"/>
                </a:tc>
                <a:tc>
                  <a:txBody>
                    <a:bodyPr/>
                    <a:lstStyle/>
                    <a:p>
                      <a:endParaRPr lang="en-US"/>
                    </a:p>
                  </a:txBody>
                  <a:tcPr/>
                </a:tc>
                <a:tc>
                  <a:txBody>
                    <a:bodyPr/>
                    <a:lstStyle/>
                    <a:p>
                      <a:endParaRPr lang="en-US"/>
                    </a:p>
                  </a:txBody>
                  <a:tcPr/>
                </a:tc>
                <a:extLst>
                  <a:ext uri="{0D108BD9-81ED-4DB2-BD59-A6C34878D82A}">
                    <a16:rowId xmlns:a16="http://schemas.microsoft.com/office/drawing/2014/main" xmlns="" val="10001"/>
                  </a:ext>
                </a:extLst>
              </a:tr>
              <a:tr h="895493">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2"/>
                  </a:ext>
                </a:extLst>
              </a:tr>
              <a:tr h="895493">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3"/>
                  </a:ext>
                </a:extLst>
              </a:tr>
              <a:tr h="89549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04"/>
                  </a:ext>
                </a:extLst>
              </a:tr>
            </a:tbl>
          </a:graphicData>
        </a:graphic>
      </p:graphicFrame>
      <p:sp>
        <p:nvSpPr>
          <p:cNvPr id="23" name="Text Placeholder 3"/>
          <p:cNvSpPr>
            <a:spLocks noGrp="1"/>
          </p:cNvSpPr>
          <p:nvPr>
            <p:ph type="body" sz="half" idx="2" hasCustomPrompt="1"/>
          </p:nvPr>
        </p:nvSpPr>
        <p:spPr>
          <a:xfrm>
            <a:off x="459209" y="1253097"/>
            <a:ext cx="2761512" cy="870344"/>
          </a:xfrm>
        </p:spPr>
        <p:txBody>
          <a:bodyPr anchor="ctr">
            <a:normAutofit/>
          </a:bodyPr>
          <a:lstStyle>
            <a:lvl1pPr marL="0" indent="0" algn="ctr">
              <a:buNone/>
              <a:defRPr sz="2400" baseline="0">
                <a:solidFill>
                  <a:schemeClr val="bg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Title</a:t>
            </a:r>
          </a:p>
        </p:txBody>
      </p:sp>
      <p:sp>
        <p:nvSpPr>
          <p:cNvPr id="25" name="Text Placeholder 3"/>
          <p:cNvSpPr>
            <a:spLocks noGrp="1"/>
          </p:cNvSpPr>
          <p:nvPr>
            <p:ph type="body" sz="half" idx="16" hasCustomPrompt="1"/>
          </p:nvPr>
        </p:nvSpPr>
        <p:spPr>
          <a:xfrm>
            <a:off x="3253209" y="1253097"/>
            <a:ext cx="2761512" cy="870344"/>
          </a:xfrm>
        </p:spPr>
        <p:txBody>
          <a:bodyPr anchor="ctr">
            <a:normAutofit/>
          </a:bodyPr>
          <a:lstStyle>
            <a:lvl1pPr marL="0" indent="0" algn="ctr">
              <a:buNone/>
              <a:defRPr sz="2400" baseline="0">
                <a:solidFill>
                  <a:schemeClr val="bg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Title</a:t>
            </a:r>
          </a:p>
        </p:txBody>
      </p:sp>
      <p:sp>
        <p:nvSpPr>
          <p:cNvPr id="26" name="Text Placeholder 3"/>
          <p:cNvSpPr>
            <a:spLocks noGrp="1"/>
          </p:cNvSpPr>
          <p:nvPr>
            <p:ph type="body" sz="half" idx="17" hasCustomPrompt="1"/>
          </p:nvPr>
        </p:nvSpPr>
        <p:spPr>
          <a:xfrm>
            <a:off x="6037049" y="1253097"/>
            <a:ext cx="2761512" cy="870344"/>
          </a:xfrm>
        </p:spPr>
        <p:txBody>
          <a:bodyPr anchor="ctr">
            <a:normAutofit/>
          </a:bodyPr>
          <a:lstStyle>
            <a:lvl1pPr marL="0" indent="0" algn="ctr">
              <a:buNone/>
              <a:defRPr sz="2400" baseline="0">
                <a:solidFill>
                  <a:schemeClr val="bg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Title</a:t>
            </a:r>
          </a:p>
        </p:txBody>
      </p:sp>
      <p:sp>
        <p:nvSpPr>
          <p:cNvPr id="27" name="Text Placeholder 3"/>
          <p:cNvSpPr>
            <a:spLocks noGrp="1"/>
          </p:cNvSpPr>
          <p:nvPr>
            <p:ph type="body" sz="half" idx="18" hasCustomPrompt="1"/>
          </p:nvPr>
        </p:nvSpPr>
        <p:spPr>
          <a:xfrm>
            <a:off x="8827571" y="1253097"/>
            <a:ext cx="2761512" cy="870344"/>
          </a:xfrm>
        </p:spPr>
        <p:txBody>
          <a:bodyPr anchor="ctr">
            <a:normAutofit/>
          </a:bodyPr>
          <a:lstStyle>
            <a:lvl1pPr marL="0" indent="0" algn="ctr">
              <a:buNone/>
              <a:defRPr sz="2400" baseline="0">
                <a:solidFill>
                  <a:schemeClr val="bg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Title</a:t>
            </a:r>
          </a:p>
        </p:txBody>
      </p:sp>
      <p:sp>
        <p:nvSpPr>
          <p:cNvPr id="28" name="Text Placeholder 3"/>
          <p:cNvSpPr>
            <a:spLocks noGrp="1"/>
          </p:cNvSpPr>
          <p:nvPr>
            <p:ph type="body" sz="half" idx="19" hasCustomPrompt="1"/>
          </p:nvPr>
        </p:nvSpPr>
        <p:spPr>
          <a:xfrm>
            <a:off x="465557" y="216749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29" name="Text Placeholder 3"/>
          <p:cNvSpPr>
            <a:spLocks noGrp="1"/>
          </p:cNvSpPr>
          <p:nvPr>
            <p:ph type="body" sz="half" idx="20" hasCustomPrompt="1"/>
          </p:nvPr>
        </p:nvSpPr>
        <p:spPr>
          <a:xfrm>
            <a:off x="465557" y="305014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0" name="Text Placeholder 3"/>
          <p:cNvSpPr>
            <a:spLocks noGrp="1"/>
          </p:cNvSpPr>
          <p:nvPr>
            <p:ph type="body" sz="half" idx="21" hasCustomPrompt="1"/>
          </p:nvPr>
        </p:nvSpPr>
        <p:spPr>
          <a:xfrm>
            <a:off x="465557" y="3947261"/>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1" name="Text Placeholder 3"/>
          <p:cNvSpPr>
            <a:spLocks noGrp="1"/>
          </p:cNvSpPr>
          <p:nvPr>
            <p:ph type="body" sz="half" idx="22" hasCustomPrompt="1"/>
          </p:nvPr>
        </p:nvSpPr>
        <p:spPr>
          <a:xfrm>
            <a:off x="465557" y="485000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2" name="Text Placeholder 3"/>
          <p:cNvSpPr>
            <a:spLocks noGrp="1"/>
          </p:cNvSpPr>
          <p:nvPr>
            <p:ph type="body" sz="half" idx="23" hasCustomPrompt="1"/>
          </p:nvPr>
        </p:nvSpPr>
        <p:spPr>
          <a:xfrm>
            <a:off x="3253209" y="216749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3" name="Text Placeholder 3"/>
          <p:cNvSpPr>
            <a:spLocks noGrp="1"/>
          </p:cNvSpPr>
          <p:nvPr>
            <p:ph type="body" sz="half" idx="24" hasCustomPrompt="1"/>
          </p:nvPr>
        </p:nvSpPr>
        <p:spPr>
          <a:xfrm>
            <a:off x="3253209" y="305014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4" name="Text Placeholder 3"/>
          <p:cNvSpPr>
            <a:spLocks noGrp="1"/>
          </p:cNvSpPr>
          <p:nvPr>
            <p:ph type="body" sz="half" idx="25" hasCustomPrompt="1"/>
          </p:nvPr>
        </p:nvSpPr>
        <p:spPr>
          <a:xfrm>
            <a:off x="3253209" y="3947261"/>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5" name="Text Placeholder 3"/>
          <p:cNvSpPr>
            <a:spLocks noGrp="1"/>
          </p:cNvSpPr>
          <p:nvPr>
            <p:ph type="body" sz="half" idx="26" hasCustomPrompt="1"/>
          </p:nvPr>
        </p:nvSpPr>
        <p:spPr>
          <a:xfrm>
            <a:off x="3253209" y="485000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6" name="Text Placeholder 3"/>
          <p:cNvSpPr>
            <a:spLocks noGrp="1"/>
          </p:cNvSpPr>
          <p:nvPr>
            <p:ph type="body" sz="half" idx="27" hasCustomPrompt="1"/>
          </p:nvPr>
        </p:nvSpPr>
        <p:spPr>
          <a:xfrm>
            <a:off x="6037049" y="216749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7" name="Text Placeholder 3"/>
          <p:cNvSpPr>
            <a:spLocks noGrp="1"/>
          </p:cNvSpPr>
          <p:nvPr>
            <p:ph type="body" sz="half" idx="28" hasCustomPrompt="1"/>
          </p:nvPr>
        </p:nvSpPr>
        <p:spPr>
          <a:xfrm>
            <a:off x="6037049" y="305014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8" name="Text Placeholder 3"/>
          <p:cNvSpPr>
            <a:spLocks noGrp="1"/>
          </p:cNvSpPr>
          <p:nvPr>
            <p:ph type="body" sz="half" idx="29" hasCustomPrompt="1"/>
          </p:nvPr>
        </p:nvSpPr>
        <p:spPr>
          <a:xfrm>
            <a:off x="6037049" y="3947261"/>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39" name="Text Placeholder 3"/>
          <p:cNvSpPr>
            <a:spLocks noGrp="1"/>
          </p:cNvSpPr>
          <p:nvPr>
            <p:ph type="body" sz="half" idx="30" hasCustomPrompt="1"/>
          </p:nvPr>
        </p:nvSpPr>
        <p:spPr>
          <a:xfrm>
            <a:off x="6037049" y="485000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40" name="Text Placeholder 3"/>
          <p:cNvSpPr>
            <a:spLocks noGrp="1"/>
          </p:cNvSpPr>
          <p:nvPr>
            <p:ph type="body" sz="half" idx="31" hasCustomPrompt="1"/>
          </p:nvPr>
        </p:nvSpPr>
        <p:spPr>
          <a:xfrm>
            <a:off x="8818680" y="216749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41" name="Text Placeholder 3"/>
          <p:cNvSpPr>
            <a:spLocks noGrp="1"/>
          </p:cNvSpPr>
          <p:nvPr>
            <p:ph type="body" sz="half" idx="32" hasCustomPrompt="1"/>
          </p:nvPr>
        </p:nvSpPr>
        <p:spPr>
          <a:xfrm>
            <a:off x="8818680" y="305014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42" name="Text Placeholder 3"/>
          <p:cNvSpPr>
            <a:spLocks noGrp="1"/>
          </p:cNvSpPr>
          <p:nvPr>
            <p:ph type="body" sz="half" idx="33" hasCustomPrompt="1"/>
          </p:nvPr>
        </p:nvSpPr>
        <p:spPr>
          <a:xfrm>
            <a:off x="8818680" y="3947261"/>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45" name="Text Placeholder 3"/>
          <p:cNvSpPr>
            <a:spLocks noGrp="1"/>
          </p:cNvSpPr>
          <p:nvPr>
            <p:ph type="body" sz="half" idx="34" hasCustomPrompt="1"/>
          </p:nvPr>
        </p:nvSpPr>
        <p:spPr>
          <a:xfrm>
            <a:off x="8818680" y="4850007"/>
            <a:ext cx="2761514" cy="855103"/>
          </a:xfrm>
        </p:spPr>
        <p:txBody>
          <a:bodyPr anchor="ctr">
            <a:normAutofit/>
          </a:bodyPr>
          <a:lstStyle>
            <a:lvl1pPr marL="0" indent="0" algn="ctr">
              <a:buNone/>
              <a:defRPr sz="2000" baseline="0">
                <a:solidFill>
                  <a:schemeClr val="tx1"/>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Content</a:t>
            </a:r>
          </a:p>
        </p:txBody>
      </p:sp>
      <p:sp>
        <p:nvSpPr>
          <p:cNvPr id="9" name="Footer Placeholder 8"/>
          <p:cNvSpPr>
            <a:spLocks noGrp="1"/>
          </p:cNvSpPr>
          <p:nvPr>
            <p:ph type="ftr" sz="quarter" idx="35"/>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59307095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Image with caption">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8898" r="8745" b="14106"/>
          <a:stretch/>
        </p:blipFill>
        <p:spPr>
          <a:xfrm flipH="1">
            <a:off x="0" y="0"/>
            <a:ext cx="12192000" cy="6858000"/>
          </a:xfrm>
          <a:prstGeom prst="rect">
            <a:avLst/>
          </a:prstGeom>
        </p:spPr>
      </p:pic>
      <p:pic>
        <p:nvPicPr>
          <p:cNvPr id="2" name="Picture 1"/>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rot="10800000">
            <a:off x="5815584" y="1320882"/>
            <a:ext cx="6376417" cy="55371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6" name="Text Placeholder 3"/>
          <p:cNvSpPr>
            <a:spLocks noGrp="1"/>
          </p:cNvSpPr>
          <p:nvPr>
            <p:ph type="body" sz="half" idx="2" hasCustomPrompt="1"/>
          </p:nvPr>
        </p:nvSpPr>
        <p:spPr>
          <a:xfrm>
            <a:off x="7772399" y="4239606"/>
            <a:ext cx="3816279" cy="2010581"/>
          </a:xfrm>
        </p:spPr>
        <p:txBody>
          <a:bodyPr>
            <a:normAutofit/>
          </a:bodyPr>
          <a:lstStyle>
            <a:lvl1pPr marL="0" indent="0">
              <a:buNone/>
              <a:defRPr sz="2400" baseline="0"/>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GB" dirty="0"/>
              <a:t>Image caption</a:t>
            </a:r>
          </a:p>
        </p:txBody>
      </p:sp>
      <p:pic>
        <p:nvPicPr>
          <p:cNvPr id="23" name="Picture 2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9" name="Footer Placeholder 8"/>
          <p:cNvSpPr>
            <a:spLocks noGrp="1"/>
          </p:cNvSpPr>
          <p:nvPr>
            <p:ph type="ftr" sz="quarter" idx="10"/>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96609628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ullet list">
    <p:spTree>
      <p:nvGrpSpPr>
        <p:cNvPr id="1" name=""/>
        <p:cNvGrpSpPr/>
        <p:nvPr/>
      </p:nvGrpSpPr>
      <p:grpSpPr>
        <a:xfrm>
          <a:off x="0" y="0"/>
          <a:ext cx="0" cy="0"/>
          <a:chOff x="0" y="0"/>
          <a:chExt cx="0" cy="0"/>
        </a:xfrm>
      </p:grpSpPr>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57" name="Rectangle 56"/>
          <p:cNvSpPr/>
          <p:nvPr userDrawn="1"/>
        </p:nvSpPr>
        <p:spPr>
          <a:xfrm>
            <a:off x="895572" y="4666891"/>
            <a:ext cx="6776733" cy="581463"/>
          </a:xfrm>
          <a:prstGeom prst="rec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56" name="Rectangle 55"/>
          <p:cNvSpPr/>
          <p:nvPr userDrawn="1"/>
        </p:nvSpPr>
        <p:spPr>
          <a:xfrm>
            <a:off x="895572" y="3822741"/>
            <a:ext cx="6776733" cy="581463"/>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54" name="Rectangle 53"/>
          <p:cNvSpPr/>
          <p:nvPr userDrawn="1"/>
        </p:nvSpPr>
        <p:spPr>
          <a:xfrm>
            <a:off x="895572" y="2138790"/>
            <a:ext cx="6776733" cy="581463"/>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sp>
        <p:nvSpPr>
          <p:cNvPr id="55" name="Rectangle 54"/>
          <p:cNvSpPr/>
          <p:nvPr userDrawn="1"/>
        </p:nvSpPr>
        <p:spPr>
          <a:xfrm>
            <a:off x="895572" y="2990344"/>
            <a:ext cx="6776733" cy="581463"/>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28"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sp>
        <p:nvSpPr>
          <p:cNvPr id="9" name="Rectangle 8"/>
          <p:cNvSpPr/>
          <p:nvPr userDrawn="1"/>
        </p:nvSpPr>
        <p:spPr>
          <a:xfrm>
            <a:off x="895572" y="1301761"/>
            <a:ext cx="6776733" cy="581463"/>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endParaRPr>
          </a:p>
        </p:txBody>
      </p:sp>
      <p:sp>
        <p:nvSpPr>
          <p:cNvPr id="3" name="Text Placeholder 2"/>
          <p:cNvSpPr>
            <a:spLocks noGrp="1"/>
          </p:cNvSpPr>
          <p:nvPr>
            <p:ph type="body" sz="quarter" idx="16" hasCustomPrompt="1"/>
          </p:nvPr>
        </p:nvSpPr>
        <p:spPr>
          <a:xfrm>
            <a:off x="1204567" y="1408307"/>
            <a:ext cx="6362700" cy="373062"/>
          </a:xfrm>
        </p:spPr>
        <p:txBody>
          <a:bodyPr>
            <a:noAutofit/>
          </a:bodyPr>
          <a:lstStyle>
            <a:lvl1pPr marL="0" indent="0">
              <a:buNone/>
              <a:defRPr sz="2000" b="1" baseline="0">
                <a:solidFill>
                  <a:schemeClr val="tx1"/>
                </a:solidFill>
              </a:defRPr>
            </a:lvl1pPr>
          </a:lstStyle>
          <a:p>
            <a:pPr lvl="0"/>
            <a:r>
              <a:rPr lang="en-GB" dirty="0"/>
              <a:t>Text </a:t>
            </a:r>
          </a:p>
        </p:txBody>
      </p:sp>
      <p:sp>
        <p:nvSpPr>
          <p:cNvPr id="48" name="Text Placeholder 2"/>
          <p:cNvSpPr>
            <a:spLocks noGrp="1"/>
          </p:cNvSpPr>
          <p:nvPr>
            <p:ph type="body" sz="quarter" idx="17" hasCustomPrompt="1"/>
          </p:nvPr>
        </p:nvSpPr>
        <p:spPr>
          <a:xfrm>
            <a:off x="1204567" y="2251376"/>
            <a:ext cx="6362700" cy="373062"/>
          </a:xfrm>
        </p:spPr>
        <p:txBody>
          <a:bodyPr>
            <a:noAutofit/>
          </a:bodyPr>
          <a:lstStyle>
            <a:lvl1pPr marL="0" indent="0">
              <a:buNone/>
              <a:defRPr sz="2000" b="1" baseline="0">
                <a:solidFill>
                  <a:schemeClr val="tx1"/>
                </a:solidFill>
              </a:defRPr>
            </a:lvl1pPr>
          </a:lstStyle>
          <a:p>
            <a:pPr lvl="0"/>
            <a:r>
              <a:rPr lang="en-GB" dirty="0"/>
              <a:t>Text </a:t>
            </a:r>
          </a:p>
        </p:txBody>
      </p:sp>
      <p:sp>
        <p:nvSpPr>
          <p:cNvPr id="49" name="Text Placeholder 2"/>
          <p:cNvSpPr>
            <a:spLocks noGrp="1"/>
          </p:cNvSpPr>
          <p:nvPr>
            <p:ph type="body" sz="quarter" idx="18" hasCustomPrompt="1"/>
          </p:nvPr>
        </p:nvSpPr>
        <p:spPr>
          <a:xfrm>
            <a:off x="1204567" y="3094539"/>
            <a:ext cx="6362700" cy="373062"/>
          </a:xfrm>
        </p:spPr>
        <p:txBody>
          <a:bodyPr>
            <a:noAutofit/>
          </a:bodyPr>
          <a:lstStyle>
            <a:lvl1pPr marL="0" indent="0">
              <a:buNone/>
              <a:defRPr sz="2000" b="1" baseline="0">
                <a:solidFill>
                  <a:schemeClr val="tx1"/>
                </a:solidFill>
              </a:defRPr>
            </a:lvl1pPr>
          </a:lstStyle>
          <a:p>
            <a:pPr lvl="0"/>
            <a:r>
              <a:rPr lang="en-GB" dirty="0"/>
              <a:t>Text </a:t>
            </a:r>
          </a:p>
        </p:txBody>
      </p:sp>
      <p:sp>
        <p:nvSpPr>
          <p:cNvPr id="50" name="Text Placeholder 2"/>
          <p:cNvSpPr>
            <a:spLocks noGrp="1"/>
          </p:cNvSpPr>
          <p:nvPr>
            <p:ph type="body" sz="quarter" idx="19" hasCustomPrompt="1"/>
          </p:nvPr>
        </p:nvSpPr>
        <p:spPr>
          <a:xfrm>
            <a:off x="1204567" y="3935027"/>
            <a:ext cx="6362700" cy="373062"/>
          </a:xfrm>
        </p:spPr>
        <p:txBody>
          <a:bodyPr>
            <a:noAutofit/>
          </a:bodyPr>
          <a:lstStyle>
            <a:lvl1pPr marL="0" indent="0">
              <a:buNone/>
              <a:defRPr sz="2000" b="1" baseline="0">
                <a:solidFill>
                  <a:schemeClr val="tx1"/>
                </a:solidFill>
              </a:defRPr>
            </a:lvl1pPr>
          </a:lstStyle>
          <a:p>
            <a:pPr lvl="0"/>
            <a:r>
              <a:rPr lang="en-GB" dirty="0"/>
              <a:t>Text </a:t>
            </a:r>
          </a:p>
        </p:txBody>
      </p:sp>
      <p:sp>
        <p:nvSpPr>
          <p:cNvPr id="51" name="Text Placeholder 2"/>
          <p:cNvSpPr>
            <a:spLocks noGrp="1"/>
          </p:cNvSpPr>
          <p:nvPr>
            <p:ph type="body" sz="quarter" idx="20" hasCustomPrompt="1"/>
          </p:nvPr>
        </p:nvSpPr>
        <p:spPr>
          <a:xfrm>
            <a:off x="1204567" y="4754366"/>
            <a:ext cx="6362700" cy="373062"/>
          </a:xfrm>
        </p:spPr>
        <p:txBody>
          <a:bodyPr>
            <a:noAutofit/>
          </a:bodyPr>
          <a:lstStyle>
            <a:lvl1pPr marL="0" indent="0">
              <a:buNone/>
              <a:defRPr sz="2000" b="1" baseline="0">
                <a:solidFill>
                  <a:schemeClr val="tx1"/>
                </a:solidFill>
              </a:defRPr>
            </a:lvl1pPr>
          </a:lstStyle>
          <a:p>
            <a:pPr lvl="0"/>
            <a:r>
              <a:rPr lang="en-GB" dirty="0"/>
              <a:t>Text </a:t>
            </a:r>
          </a:p>
        </p:txBody>
      </p:sp>
      <p:cxnSp>
        <p:nvCxnSpPr>
          <p:cNvPr id="52" name="Straight Connector 51"/>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pic>
        <p:nvPicPr>
          <p:cNvPr id="53" name="Picture 5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99432" y="4764372"/>
            <a:ext cx="388711" cy="353050"/>
          </a:xfrm>
          <a:prstGeom prst="rect">
            <a:avLst/>
          </a:prstGeom>
        </p:spPr>
      </p:pic>
      <p:pic>
        <p:nvPicPr>
          <p:cNvPr id="4" name="Picture 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03000" y="3103271"/>
            <a:ext cx="385145" cy="353050"/>
          </a:xfrm>
          <a:prstGeom prst="rect">
            <a:avLst/>
          </a:prstGeom>
        </p:spPr>
      </p:pic>
      <p:pic>
        <p:nvPicPr>
          <p:cNvPr id="5" name="Picture 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03001" y="1409732"/>
            <a:ext cx="385145" cy="353050"/>
          </a:xfrm>
          <a:prstGeom prst="rect">
            <a:avLst/>
          </a:prstGeom>
        </p:spPr>
      </p:pic>
      <p:pic>
        <p:nvPicPr>
          <p:cNvPr id="6" name="Picture 5"/>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03000" y="2251376"/>
            <a:ext cx="385145" cy="353050"/>
          </a:xfrm>
          <a:prstGeom prst="rect">
            <a:avLst/>
          </a:prstGeom>
        </p:spPr>
      </p:pic>
      <p:pic>
        <p:nvPicPr>
          <p:cNvPr id="7" name="Picture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03000" y="3950855"/>
            <a:ext cx="385145" cy="353050"/>
          </a:xfrm>
          <a:prstGeom prst="rect">
            <a:avLst/>
          </a:prstGeom>
        </p:spPr>
      </p:pic>
      <p:sp>
        <p:nvSpPr>
          <p:cNvPr id="8" name="Footer Placeholder 7"/>
          <p:cNvSpPr>
            <a:spLocks noGrp="1"/>
          </p:cNvSpPr>
          <p:nvPr>
            <p:ph type="ftr" sz="quarter" idx="21"/>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375027453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2"/>
            <a:ext cx="12192000" cy="697818"/>
          </a:xfrm>
          <a:prstGeom prst="rect">
            <a:avLst/>
          </a:prstGeom>
        </p:spPr>
      </p:pic>
      <p:grpSp>
        <p:nvGrpSpPr>
          <p:cNvPr id="17" name="Group 16"/>
          <p:cNvGrpSpPr/>
          <p:nvPr userDrawn="1"/>
        </p:nvGrpSpPr>
        <p:grpSpPr>
          <a:xfrm>
            <a:off x="9032041" y="6343952"/>
            <a:ext cx="928895" cy="310670"/>
            <a:chOff x="6015747" y="6382235"/>
            <a:chExt cx="928894" cy="310670"/>
          </a:xfrm>
        </p:grpSpPr>
        <p:pic>
          <p:nvPicPr>
            <p:cNvPr id="18" name="Picture 17" descr="facebook-2-256-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604" y="6402080"/>
              <a:ext cx="277976" cy="277976"/>
            </a:xfrm>
            <a:prstGeom prst="rect">
              <a:avLst/>
            </a:prstGeom>
          </p:spPr>
        </p:pic>
        <p:pic>
          <p:nvPicPr>
            <p:cNvPr id="19" name="Picture 18" descr="instagram_log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6716" y="6435671"/>
              <a:ext cx="217925" cy="217925"/>
            </a:xfrm>
            <a:prstGeom prst="rect">
              <a:avLst/>
            </a:prstGeom>
          </p:spPr>
        </p:pic>
        <p:pic>
          <p:nvPicPr>
            <p:cNvPr id="20" name="Picture 19" descr="twitter-256-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15747" y="6382235"/>
              <a:ext cx="310670" cy="310670"/>
            </a:xfrm>
            <a:prstGeom prst="rect">
              <a:avLst/>
            </a:prstGeom>
          </p:spPr>
        </p:pic>
      </p:grpSp>
      <p:sp>
        <p:nvSpPr>
          <p:cNvPr id="21"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
        <p:nvSpPr>
          <p:cNvPr id="22"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defRPr>
            </a:lvl1pPr>
          </a:lstStyle>
          <a:p>
            <a:r>
              <a:rPr lang="en-GB" dirty="0"/>
              <a:t>HEADING</a:t>
            </a:r>
            <a:endParaRPr lang="en-US" dirty="0"/>
          </a:p>
        </p:txBody>
      </p:sp>
      <p:cxnSp>
        <p:nvCxnSpPr>
          <p:cNvPr id="33" name="Straight Connector 32"/>
          <p:cNvCxnSpPr/>
          <p:nvPr userDrawn="1"/>
        </p:nvCxnSpPr>
        <p:spPr>
          <a:xfrm flipV="1">
            <a:off x="626300" y="3351748"/>
            <a:ext cx="10939409" cy="14068"/>
          </a:xfrm>
          <a:prstGeom prst="line">
            <a:avLst/>
          </a:prstGeom>
          <a:ln>
            <a:solidFill>
              <a:schemeClr val="tx1"/>
            </a:solidFill>
          </a:ln>
        </p:spPr>
        <p:style>
          <a:lnRef idx="1">
            <a:schemeClr val="accent3"/>
          </a:lnRef>
          <a:fillRef idx="0">
            <a:schemeClr val="accent3"/>
          </a:fillRef>
          <a:effectRef idx="0">
            <a:schemeClr val="accent3"/>
          </a:effectRef>
          <a:fontRef idx="minor">
            <a:schemeClr val="tx1"/>
          </a:fontRef>
        </p:style>
      </p:cxnSp>
      <p:sp>
        <p:nvSpPr>
          <p:cNvPr id="43"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44" name="Straight Connector 43"/>
          <p:cNvCxnSpPr/>
          <p:nvPr userDrawn="1"/>
        </p:nvCxnSpPr>
        <p:spPr>
          <a:xfrm>
            <a:off x="6186196" y="1357618"/>
            <a:ext cx="10397" cy="4220993"/>
          </a:xfrm>
          <a:prstGeom prst="line">
            <a:avLst/>
          </a:prstGeom>
          <a:ln>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35" name="Straight Connector 34"/>
          <p:cNvCxnSpPr/>
          <p:nvPr userDrawn="1"/>
        </p:nvCxnSpPr>
        <p:spPr>
          <a:xfrm>
            <a:off x="537083" y="814536"/>
            <a:ext cx="11052000" cy="0"/>
          </a:xfrm>
          <a:prstGeom prst="line">
            <a:avLst/>
          </a:prstGeom>
          <a:ln w="9525">
            <a:solidFill>
              <a:schemeClr val="tx1"/>
            </a:solidFill>
          </a:ln>
        </p:spPr>
        <p:style>
          <a:lnRef idx="1">
            <a:schemeClr val="dk1"/>
          </a:lnRef>
          <a:fillRef idx="0">
            <a:schemeClr val="dk1"/>
          </a:fillRef>
          <a:effectRef idx="0">
            <a:schemeClr val="dk1"/>
          </a:effectRef>
          <a:fontRef idx="minor">
            <a:schemeClr val="tx1"/>
          </a:fontRef>
        </p:style>
      </p:cxnSp>
      <p:sp>
        <p:nvSpPr>
          <p:cNvPr id="4" name="Text Placeholder 3"/>
          <p:cNvSpPr>
            <a:spLocks noGrp="1"/>
          </p:cNvSpPr>
          <p:nvPr>
            <p:ph type="body" sz="quarter" idx="28" hasCustomPrompt="1"/>
          </p:nvPr>
        </p:nvSpPr>
        <p:spPr>
          <a:xfrm>
            <a:off x="580889" y="1193336"/>
            <a:ext cx="1060451" cy="1458912"/>
          </a:xfrm>
        </p:spPr>
        <p:txBody>
          <a:bodyPr>
            <a:normAutofit/>
          </a:bodyPr>
          <a:lstStyle>
            <a:lvl1pPr marL="0" indent="0">
              <a:buNone/>
              <a:defRPr sz="6000">
                <a:solidFill>
                  <a:schemeClr val="tx1"/>
                </a:solidFill>
              </a:defRPr>
            </a:lvl1pPr>
          </a:lstStyle>
          <a:p>
            <a:pPr lvl="0"/>
            <a:r>
              <a:rPr lang="en-GB" dirty="0"/>
              <a:t>1</a:t>
            </a:r>
          </a:p>
        </p:txBody>
      </p:sp>
      <p:sp>
        <p:nvSpPr>
          <p:cNvPr id="38" name="Text Placeholder 3"/>
          <p:cNvSpPr>
            <a:spLocks noGrp="1"/>
          </p:cNvSpPr>
          <p:nvPr>
            <p:ph type="body" sz="quarter" idx="29" hasCustomPrompt="1"/>
          </p:nvPr>
        </p:nvSpPr>
        <p:spPr>
          <a:xfrm>
            <a:off x="6351765" y="1193336"/>
            <a:ext cx="1060451" cy="1458912"/>
          </a:xfrm>
        </p:spPr>
        <p:txBody>
          <a:bodyPr>
            <a:normAutofit/>
          </a:bodyPr>
          <a:lstStyle>
            <a:lvl1pPr marL="0" indent="0">
              <a:buNone/>
              <a:defRPr sz="6000">
                <a:solidFill>
                  <a:schemeClr val="tx1"/>
                </a:solidFill>
              </a:defRPr>
            </a:lvl1pPr>
          </a:lstStyle>
          <a:p>
            <a:pPr lvl="0"/>
            <a:r>
              <a:rPr lang="en-GB" dirty="0"/>
              <a:t>2</a:t>
            </a:r>
          </a:p>
        </p:txBody>
      </p:sp>
      <p:sp>
        <p:nvSpPr>
          <p:cNvPr id="39" name="Text Placeholder 3"/>
          <p:cNvSpPr>
            <a:spLocks noGrp="1"/>
          </p:cNvSpPr>
          <p:nvPr>
            <p:ph type="body" sz="quarter" idx="30" hasCustomPrompt="1"/>
          </p:nvPr>
        </p:nvSpPr>
        <p:spPr>
          <a:xfrm>
            <a:off x="580889" y="3635204"/>
            <a:ext cx="1060451" cy="1458912"/>
          </a:xfrm>
        </p:spPr>
        <p:txBody>
          <a:bodyPr>
            <a:normAutofit/>
          </a:bodyPr>
          <a:lstStyle>
            <a:lvl1pPr marL="0" indent="0">
              <a:buNone/>
              <a:defRPr sz="6000">
                <a:solidFill>
                  <a:schemeClr val="tx1"/>
                </a:solidFill>
              </a:defRPr>
            </a:lvl1pPr>
          </a:lstStyle>
          <a:p>
            <a:pPr lvl="0"/>
            <a:r>
              <a:rPr lang="en-GB" dirty="0"/>
              <a:t>3</a:t>
            </a:r>
          </a:p>
        </p:txBody>
      </p:sp>
      <p:sp>
        <p:nvSpPr>
          <p:cNvPr id="40" name="Text Placeholder 3"/>
          <p:cNvSpPr>
            <a:spLocks noGrp="1"/>
          </p:cNvSpPr>
          <p:nvPr>
            <p:ph type="body" sz="quarter" idx="31" hasCustomPrompt="1"/>
          </p:nvPr>
        </p:nvSpPr>
        <p:spPr>
          <a:xfrm>
            <a:off x="6351765" y="3635204"/>
            <a:ext cx="1060451" cy="1458912"/>
          </a:xfrm>
        </p:spPr>
        <p:txBody>
          <a:bodyPr>
            <a:normAutofit/>
          </a:bodyPr>
          <a:lstStyle>
            <a:lvl1pPr marL="0" indent="0">
              <a:buNone/>
              <a:defRPr sz="6000">
                <a:solidFill>
                  <a:schemeClr val="tx1"/>
                </a:solidFill>
              </a:defRPr>
            </a:lvl1pPr>
          </a:lstStyle>
          <a:p>
            <a:pPr lvl="0"/>
            <a:r>
              <a:rPr lang="en-GB" dirty="0"/>
              <a:t>4</a:t>
            </a:r>
          </a:p>
        </p:txBody>
      </p:sp>
      <p:sp>
        <p:nvSpPr>
          <p:cNvPr id="36" name="Text Placeholder 2"/>
          <p:cNvSpPr>
            <a:spLocks noGrp="1"/>
          </p:cNvSpPr>
          <p:nvPr>
            <p:ph type="body" idx="1"/>
          </p:nvPr>
        </p:nvSpPr>
        <p:spPr>
          <a:xfrm>
            <a:off x="1386541" y="1163302"/>
            <a:ext cx="4411419" cy="639762"/>
          </a:xfrm>
        </p:spPr>
        <p:txBody>
          <a:bodyPr anchor="b">
            <a:normAutofit/>
          </a:bodyPr>
          <a:lstStyle>
            <a:lvl1pPr marL="0" indent="0">
              <a:buNone/>
              <a:defRPr sz="20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37" name="Content Placeholder 3"/>
          <p:cNvSpPr>
            <a:spLocks noGrp="1"/>
          </p:cNvSpPr>
          <p:nvPr>
            <p:ph sz="half" idx="2"/>
          </p:nvPr>
        </p:nvSpPr>
        <p:spPr>
          <a:xfrm>
            <a:off x="1386541" y="1803064"/>
            <a:ext cx="4411419" cy="1279296"/>
          </a:xfrm>
        </p:spPr>
        <p:txBody>
          <a:bodyPr>
            <a:normAutofit/>
          </a:bodyPr>
          <a:lstStyle>
            <a:lvl1pPr marL="0" indent="0">
              <a:buNone/>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1" name="Text Placeholder 2"/>
          <p:cNvSpPr>
            <a:spLocks noGrp="1"/>
          </p:cNvSpPr>
          <p:nvPr>
            <p:ph type="body" idx="32"/>
          </p:nvPr>
        </p:nvSpPr>
        <p:spPr>
          <a:xfrm>
            <a:off x="7177665" y="1163302"/>
            <a:ext cx="4411419" cy="639762"/>
          </a:xfrm>
        </p:spPr>
        <p:txBody>
          <a:bodyPr anchor="b">
            <a:normAutofit/>
          </a:bodyPr>
          <a:lstStyle>
            <a:lvl1pPr marL="0" indent="0">
              <a:buNone/>
              <a:defRPr sz="20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2" name="Content Placeholder 3"/>
          <p:cNvSpPr>
            <a:spLocks noGrp="1"/>
          </p:cNvSpPr>
          <p:nvPr>
            <p:ph sz="half" idx="33"/>
          </p:nvPr>
        </p:nvSpPr>
        <p:spPr>
          <a:xfrm>
            <a:off x="7177665" y="1803064"/>
            <a:ext cx="4411419" cy="1279296"/>
          </a:xfrm>
        </p:spPr>
        <p:txBody>
          <a:bodyPr>
            <a:normAutofit/>
          </a:bodyPr>
          <a:lstStyle>
            <a:lvl1pPr marL="0" indent="0">
              <a:buNone/>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5" name="Text Placeholder 2"/>
          <p:cNvSpPr>
            <a:spLocks noGrp="1"/>
          </p:cNvSpPr>
          <p:nvPr>
            <p:ph type="body" idx="34"/>
          </p:nvPr>
        </p:nvSpPr>
        <p:spPr>
          <a:xfrm>
            <a:off x="1386541" y="3550538"/>
            <a:ext cx="4411419" cy="639762"/>
          </a:xfrm>
        </p:spPr>
        <p:txBody>
          <a:bodyPr anchor="b">
            <a:normAutofit/>
          </a:bodyPr>
          <a:lstStyle>
            <a:lvl1pPr marL="0" indent="0">
              <a:buNone/>
              <a:defRPr sz="20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6" name="Content Placeholder 3"/>
          <p:cNvSpPr>
            <a:spLocks noGrp="1"/>
          </p:cNvSpPr>
          <p:nvPr>
            <p:ph sz="half" idx="35"/>
          </p:nvPr>
        </p:nvSpPr>
        <p:spPr>
          <a:xfrm>
            <a:off x="1386541" y="4190300"/>
            <a:ext cx="4411419" cy="1279296"/>
          </a:xfrm>
        </p:spPr>
        <p:txBody>
          <a:bodyPr>
            <a:normAutofit/>
          </a:bodyPr>
          <a:lstStyle>
            <a:lvl1pPr marL="0" indent="0">
              <a:buNone/>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47" name="Text Placeholder 2"/>
          <p:cNvSpPr>
            <a:spLocks noGrp="1"/>
          </p:cNvSpPr>
          <p:nvPr>
            <p:ph type="body" idx="36"/>
          </p:nvPr>
        </p:nvSpPr>
        <p:spPr>
          <a:xfrm>
            <a:off x="7175185" y="3550538"/>
            <a:ext cx="4411419" cy="639762"/>
          </a:xfrm>
        </p:spPr>
        <p:txBody>
          <a:bodyPr anchor="b">
            <a:normAutofit/>
          </a:bodyPr>
          <a:lstStyle>
            <a:lvl1pPr marL="0" indent="0">
              <a:buNone/>
              <a:defRPr sz="20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8" name="Content Placeholder 3"/>
          <p:cNvSpPr>
            <a:spLocks noGrp="1"/>
          </p:cNvSpPr>
          <p:nvPr>
            <p:ph sz="half" idx="37"/>
          </p:nvPr>
        </p:nvSpPr>
        <p:spPr>
          <a:xfrm>
            <a:off x="7175185" y="4190300"/>
            <a:ext cx="4411419" cy="1279296"/>
          </a:xfrm>
        </p:spPr>
        <p:txBody>
          <a:bodyPr>
            <a:normAutofit/>
          </a:bodyPr>
          <a:lstStyle>
            <a:lvl1pPr marL="0" indent="0">
              <a:buNone/>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pic>
        <p:nvPicPr>
          <p:cNvPr id="49" name="Picture 4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2359" y="6103688"/>
            <a:ext cx="2921664" cy="819865"/>
          </a:xfrm>
          <a:prstGeom prst="rect">
            <a:avLst/>
          </a:prstGeom>
        </p:spPr>
      </p:pic>
      <p:sp>
        <p:nvSpPr>
          <p:cNvPr id="2" name="Footer Placeholder 1"/>
          <p:cNvSpPr>
            <a:spLocks noGrp="1"/>
          </p:cNvSpPr>
          <p:nvPr>
            <p:ph type="ftr" sz="quarter" idx="38"/>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149369663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11760" t="17822" r="65" b="7692"/>
          <a:stretch/>
        </p:blipFill>
        <p:spPr>
          <a:xfrm>
            <a:off x="-65604" y="-42560"/>
            <a:ext cx="12357023" cy="6959283"/>
          </a:xfrm>
          <a:prstGeom prst="rect">
            <a:avLst/>
          </a:prstGeom>
        </p:spPr>
      </p:pic>
      <p:pic>
        <p:nvPicPr>
          <p:cNvPr id="7" name="Picture 6"/>
          <p:cNvPicPr>
            <a:picLocks noChangeAspect="1"/>
          </p:cNvPicPr>
          <p:nvPr userDrawn="1"/>
        </p:nvPicPr>
        <p:blipFill>
          <a:blip r:embed="rId3" cstate="print">
            <a:alphaModFix amt="90000"/>
            <a:extLst>
              <a:ext uri="{28A0092B-C50C-407E-A947-70E740481C1C}">
                <a14:useLocalDpi xmlns:a14="http://schemas.microsoft.com/office/drawing/2010/main" val="0"/>
              </a:ext>
            </a:extLst>
          </a:blip>
          <a:stretch>
            <a:fillRect/>
          </a:stretch>
        </p:blipFill>
        <p:spPr>
          <a:xfrm>
            <a:off x="5020056" y="-42561"/>
            <a:ext cx="7280507" cy="6966241"/>
          </a:xfrm>
          <a:prstGeom prst="rect">
            <a:avLst/>
          </a:prstGeom>
        </p:spPr>
      </p:pic>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452192" y="5112700"/>
            <a:ext cx="4911365" cy="1378206"/>
          </a:xfrm>
          <a:prstGeom prst="rect">
            <a:avLst/>
          </a:prstGeom>
        </p:spPr>
      </p:pic>
      <p:sp>
        <p:nvSpPr>
          <p:cNvPr id="15" name="TextBox 14"/>
          <p:cNvSpPr txBox="1"/>
          <p:nvPr userDrawn="1"/>
        </p:nvSpPr>
        <p:spPr>
          <a:xfrm>
            <a:off x="7768585" y="4443185"/>
            <a:ext cx="3531695" cy="523220"/>
          </a:xfrm>
          <a:prstGeom prst="rect">
            <a:avLst/>
          </a:prstGeom>
          <a:noFill/>
        </p:spPr>
        <p:txBody>
          <a:bodyPr wrap="square" rtlCol="0">
            <a:spAutoFit/>
          </a:bodyPr>
          <a:lstStyle/>
          <a:p>
            <a:r>
              <a:rPr lang="en-GB" sz="2800" b="1" dirty="0">
                <a:solidFill>
                  <a:srgbClr val="464547"/>
                </a:solidFill>
              </a:rPr>
              <a:t>Thank you! </a:t>
            </a:r>
          </a:p>
        </p:txBody>
      </p:sp>
      <p:sp>
        <p:nvSpPr>
          <p:cNvPr id="10" name="Footer Placeholder 4"/>
          <p:cNvSpPr txBox="1">
            <a:spLocks/>
          </p:cNvSpPr>
          <p:nvPr userDrawn="1"/>
        </p:nvSpPr>
        <p:spPr>
          <a:xfrm>
            <a:off x="7836759" y="608723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400" dirty="0" err="1">
                <a:solidFill>
                  <a:srgbClr val="FFFFFF"/>
                </a:solidFill>
              </a:rPr>
              <a:t>www.farmafrica.org</a:t>
            </a:r>
            <a:r>
              <a:rPr lang="en-US" dirty="0">
                <a:solidFill>
                  <a:srgbClr val="FFFFFF"/>
                </a:solidFill>
              </a:rPr>
              <a:t>	</a:t>
            </a:r>
          </a:p>
        </p:txBody>
      </p:sp>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745519" y="6174319"/>
            <a:ext cx="1181608" cy="220148"/>
          </a:xfrm>
          <a:prstGeom prst="rect">
            <a:avLst/>
          </a:prstGeom>
        </p:spPr>
      </p:pic>
      <p:sp>
        <p:nvSpPr>
          <p:cNvPr id="9" name="Rectangle 8"/>
          <p:cNvSpPr/>
          <p:nvPr userDrawn="1"/>
        </p:nvSpPr>
        <p:spPr>
          <a:xfrm>
            <a:off x="7836759" y="6455930"/>
            <a:ext cx="2948243" cy="246221"/>
          </a:xfrm>
          <a:prstGeom prst="rect">
            <a:avLst/>
          </a:prstGeom>
        </p:spPr>
        <p:txBody>
          <a:bodyPr wrap="none">
            <a:spAutoFit/>
          </a:bodyPr>
          <a:lstStyle/>
          <a:p>
            <a:r>
              <a:rPr lang="en-US" sz="1000" dirty="0">
                <a:solidFill>
                  <a:srgbClr val="FFFFFF"/>
                </a:solidFill>
              </a:rPr>
              <a:t>Registered charity no 326901 (England &amp; Wales)</a:t>
            </a:r>
          </a:p>
        </p:txBody>
      </p:sp>
      <p:pic>
        <p:nvPicPr>
          <p:cNvPr id="11" name="Picture 1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5604" y="-49518"/>
            <a:ext cx="1546932" cy="2580811"/>
          </a:xfrm>
          <a:prstGeom prst="rect">
            <a:avLst/>
          </a:prstGeom>
        </p:spPr>
      </p:pic>
      <p:sp>
        <p:nvSpPr>
          <p:cNvPr id="2" name="Footer Placeholder 1"/>
          <p:cNvSpPr>
            <a:spLocks noGrp="1"/>
          </p:cNvSpPr>
          <p:nvPr>
            <p:ph type="ftr" sz="quarter" idx="10"/>
          </p:nvPr>
        </p:nvSpPr>
        <p:spPr>
          <a:xfrm>
            <a:off x="4038600" y="6356350"/>
            <a:ext cx="4114800" cy="365125"/>
          </a:xfrm>
          <a:prstGeom prst="rect">
            <a:avLst/>
          </a:prstGeom>
        </p:spPr>
        <p:txBody>
          <a:bodyPr/>
          <a:lstStyle/>
          <a:p>
            <a:endParaRPr lang="en-US">
              <a:solidFill>
                <a:srgbClr val="464547"/>
              </a:solidFill>
            </a:endParaRPr>
          </a:p>
        </p:txBody>
      </p:sp>
    </p:spTree>
    <p:extLst>
      <p:ext uri="{BB962C8B-B14F-4D97-AF65-F5344CB8AC3E}">
        <p14:creationId xmlns:p14="http://schemas.microsoft.com/office/powerpoint/2010/main" val="169766037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1_Content slide 5">
    <p:spTree>
      <p:nvGrpSpPr>
        <p:cNvPr id="1" name=""/>
        <p:cNvGrpSpPr/>
        <p:nvPr/>
      </p:nvGrpSpPr>
      <p:grpSpPr>
        <a:xfrm>
          <a:off x="0" y="0"/>
          <a:ext cx="0" cy="0"/>
          <a:chOff x="0" y="0"/>
          <a:chExt cx="0" cy="0"/>
        </a:xfrm>
      </p:grpSpPr>
      <p:sp>
        <p:nvSpPr>
          <p:cNvPr id="5" name="Rectangle 4"/>
          <p:cNvSpPr/>
          <p:nvPr userDrawn="1"/>
        </p:nvSpPr>
        <p:spPr>
          <a:xfrm>
            <a:off x="0" y="1"/>
            <a:ext cx="12191999"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160182"/>
            <a:ext cx="12192000" cy="697818"/>
          </a:xfrm>
          <a:prstGeom prst="rect">
            <a:avLst/>
          </a:prstGeom>
        </p:spPr>
      </p:pic>
      <p:pic>
        <p:nvPicPr>
          <p:cNvPr id="29" name="Picture 2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2359" y="6103688"/>
            <a:ext cx="2921664" cy="819865"/>
          </a:xfrm>
          <a:prstGeom prst="rect">
            <a:avLst/>
          </a:prstGeom>
        </p:spPr>
      </p:pic>
      <p:sp>
        <p:nvSpPr>
          <p:cNvPr id="17" name="Text Placeholder 2"/>
          <p:cNvSpPr>
            <a:spLocks noGrp="1"/>
          </p:cNvSpPr>
          <p:nvPr>
            <p:ph type="body" idx="1"/>
          </p:nvPr>
        </p:nvSpPr>
        <p:spPr>
          <a:xfrm>
            <a:off x="434901" y="1152874"/>
            <a:ext cx="587064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18" name="Content Placeholder 3"/>
          <p:cNvSpPr>
            <a:spLocks noGrp="1"/>
          </p:cNvSpPr>
          <p:nvPr>
            <p:ph sz="half" idx="2"/>
          </p:nvPr>
        </p:nvSpPr>
        <p:spPr>
          <a:xfrm>
            <a:off x="434901" y="1792636"/>
            <a:ext cx="587064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grpSp>
        <p:nvGrpSpPr>
          <p:cNvPr id="14" name="Group 13"/>
          <p:cNvGrpSpPr/>
          <p:nvPr userDrawn="1"/>
        </p:nvGrpSpPr>
        <p:grpSpPr>
          <a:xfrm>
            <a:off x="9032041" y="6343952"/>
            <a:ext cx="928895" cy="310670"/>
            <a:chOff x="6015747" y="6382235"/>
            <a:chExt cx="928894" cy="310670"/>
          </a:xfrm>
        </p:grpSpPr>
        <p:pic>
          <p:nvPicPr>
            <p:cNvPr id="15" name="Picture 14" descr="facebook-2-256-white.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64604" y="6402080"/>
              <a:ext cx="277976" cy="277976"/>
            </a:xfrm>
            <a:prstGeom prst="rect">
              <a:avLst/>
            </a:prstGeom>
          </p:spPr>
        </p:pic>
        <p:pic>
          <p:nvPicPr>
            <p:cNvPr id="16" name="Picture 15" descr="instagram_logo.eps"/>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726716" y="6435671"/>
              <a:ext cx="217925" cy="217925"/>
            </a:xfrm>
            <a:prstGeom prst="rect">
              <a:avLst/>
            </a:prstGeom>
          </p:spPr>
        </p:pic>
        <p:pic>
          <p:nvPicPr>
            <p:cNvPr id="19" name="Picture 18" descr="twitter-256-white.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015747" y="6382235"/>
              <a:ext cx="310670" cy="310670"/>
            </a:xfrm>
            <a:prstGeom prst="rect">
              <a:avLst/>
            </a:prstGeom>
          </p:spPr>
        </p:pic>
      </p:grpSp>
      <p:sp>
        <p:nvSpPr>
          <p:cNvPr id="20"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Tree>
    <p:extLst>
      <p:ext uri="{BB962C8B-B14F-4D97-AF65-F5344CB8AC3E}">
        <p14:creationId xmlns:p14="http://schemas.microsoft.com/office/powerpoint/2010/main" val="18303306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2_Content slide 5">
    <p:spTree>
      <p:nvGrpSpPr>
        <p:cNvPr id="1" name=""/>
        <p:cNvGrpSpPr/>
        <p:nvPr/>
      </p:nvGrpSpPr>
      <p:grpSpPr>
        <a:xfrm>
          <a:off x="0" y="0"/>
          <a:ext cx="0" cy="0"/>
          <a:chOff x="0" y="0"/>
          <a:chExt cx="0" cy="0"/>
        </a:xfrm>
      </p:grpSpPr>
      <p:sp>
        <p:nvSpPr>
          <p:cNvPr id="5" name="Rectangle 4"/>
          <p:cNvSpPr/>
          <p:nvPr userDrawn="1"/>
        </p:nvSpPr>
        <p:spPr>
          <a:xfrm>
            <a:off x="0" y="1"/>
            <a:ext cx="12191999"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8" name="Title 1"/>
          <p:cNvSpPr>
            <a:spLocks noGrp="1"/>
          </p:cNvSpPr>
          <p:nvPr>
            <p:ph type="title" hasCustomPrompt="1"/>
          </p:nvPr>
        </p:nvSpPr>
        <p:spPr>
          <a:xfrm>
            <a:off x="429740" y="205608"/>
            <a:ext cx="1905989" cy="664152"/>
          </a:xfrm>
          <a:ln>
            <a:noFill/>
          </a:ln>
        </p:spPr>
        <p:txBody>
          <a:bodyPr>
            <a:normAutofit/>
          </a:bodyPr>
          <a:lstStyle>
            <a:lvl1pPr algn="l">
              <a:defRPr sz="2800" b="1" baseline="0">
                <a:ln>
                  <a:noFill/>
                </a:ln>
                <a:solidFill>
                  <a:schemeClr val="bg1"/>
                </a:solidFill>
              </a:defRPr>
            </a:lvl1pPr>
          </a:lstStyle>
          <a:p>
            <a:r>
              <a:rPr lang="en-GB" dirty="0"/>
              <a:t>HEADING</a:t>
            </a:r>
            <a:endParaRPr lang="en-US" dirty="0"/>
          </a:p>
        </p:txBody>
      </p:sp>
      <p:sp>
        <p:nvSpPr>
          <p:cNvPr id="34" name="Text Placeholder 22"/>
          <p:cNvSpPr>
            <a:spLocks noGrp="1"/>
          </p:cNvSpPr>
          <p:nvPr>
            <p:ph type="body" sz="quarter" idx="15" hasCustomPrompt="1"/>
          </p:nvPr>
        </p:nvSpPr>
        <p:spPr>
          <a:xfrm>
            <a:off x="2353889" y="275684"/>
            <a:ext cx="4338639" cy="763588"/>
          </a:xfrm>
        </p:spPr>
        <p:txBody>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a:solidFill>
                  <a:schemeClr val="bg1"/>
                </a:solidFill>
              </a:defRPr>
            </a:lvl1pPr>
          </a:lstStyle>
          <a:p>
            <a:pPr marL="0" marR="0" lvl="0" indent="0" algn="l" defTabSz="457167" rtl="0" eaLnBrk="1" fontAlgn="auto" latinLnBrk="0" hangingPunct="1">
              <a:lnSpc>
                <a:spcPct val="100000"/>
              </a:lnSpc>
              <a:spcBef>
                <a:spcPct val="20000"/>
              </a:spcBef>
              <a:spcAft>
                <a:spcPts val="0"/>
              </a:spcAft>
              <a:buClrTx/>
              <a:buSzTx/>
              <a:buFont typeface="Arial"/>
              <a:buNone/>
              <a:tabLst/>
              <a:defRPr/>
            </a:pPr>
            <a:r>
              <a:rPr lang="en-US" dirty="0"/>
              <a:t>SUBHEADING</a:t>
            </a:r>
            <a:endParaRPr lang="en-GB" dirty="0"/>
          </a:p>
          <a:p>
            <a:pPr lvl="0"/>
            <a:endParaRPr lang="en-GB" dirty="0"/>
          </a:p>
        </p:txBody>
      </p:sp>
      <p:cxnSp>
        <p:nvCxnSpPr>
          <p:cNvPr id="35" name="Straight Connector 34"/>
          <p:cNvCxnSpPr/>
          <p:nvPr userDrawn="1"/>
        </p:nvCxnSpPr>
        <p:spPr>
          <a:xfrm>
            <a:off x="537083" y="814536"/>
            <a:ext cx="11052000" cy="0"/>
          </a:xfrm>
          <a:prstGeom prst="line">
            <a:avLst/>
          </a:prstGeom>
          <a:ln w="9525">
            <a:solidFill>
              <a:schemeClr val="bg1"/>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160182"/>
            <a:ext cx="12192000" cy="697818"/>
          </a:xfrm>
          <a:prstGeom prst="rect">
            <a:avLst/>
          </a:prstGeom>
        </p:spPr>
      </p:pic>
      <p:pic>
        <p:nvPicPr>
          <p:cNvPr id="29" name="Picture 2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2359" y="6103688"/>
            <a:ext cx="2921664" cy="819865"/>
          </a:xfrm>
          <a:prstGeom prst="rect">
            <a:avLst/>
          </a:prstGeom>
        </p:spPr>
      </p:pic>
      <p:sp>
        <p:nvSpPr>
          <p:cNvPr id="17" name="Text Placeholder 2"/>
          <p:cNvSpPr>
            <a:spLocks noGrp="1"/>
          </p:cNvSpPr>
          <p:nvPr>
            <p:ph type="body" idx="1"/>
          </p:nvPr>
        </p:nvSpPr>
        <p:spPr>
          <a:xfrm>
            <a:off x="434901" y="1152874"/>
            <a:ext cx="5870649" cy="639762"/>
          </a:xfrm>
        </p:spPr>
        <p:txBody>
          <a:bodyPr anchor="b">
            <a:noAutofit/>
          </a:bodyPr>
          <a:lstStyle>
            <a:lvl1pPr marL="0" indent="0">
              <a:buNone/>
              <a:defRPr sz="2400" b="1">
                <a:solidFill>
                  <a:schemeClr val="bg1"/>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18" name="Content Placeholder 3"/>
          <p:cNvSpPr>
            <a:spLocks noGrp="1"/>
          </p:cNvSpPr>
          <p:nvPr>
            <p:ph sz="half" idx="2"/>
          </p:nvPr>
        </p:nvSpPr>
        <p:spPr>
          <a:xfrm>
            <a:off x="434901" y="1792636"/>
            <a:ext cx="5870649" cy="3951288"/>
          </a:xfrm>
        </p:spPr>
        <p:txBody>
          <a:bodyPr>
            <a:normAutofit/>
          </a:bodyPr>
          <a:lstStyle>
            <a:lvl1pPr marL="0" indent="0">
              <a:buNone/>
              <a:defRPr sz="240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grpSp>
        <p:nvGrpSpPr>
          <p:cNvPr id="14" name="Group 13"/>
          <p:cNvGrpSpPr/>
          <p:nvPr userDrawn="1"/>
        </p:nvGrpSpPr>
        <p:grpSpPr>
          <a:xfrm>
            <a:off x="9032041" y="6343952"/>
            <a:ext cx="928895" cy="310670"/>
            <a:chOff x="6015747" y="6382235"/>
            <a:chExt cx="928894" cy="310670"/>
          </a:xfrm>
        </p:grpSpPr>
        <p:pic>
          <p:nvPicPr>
            <p:cNvPr id="15" name="Picture 14" descr="facebook-2-256-white.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64604" y="6402080"/>
              <a:ext cx="277976" cy="277976"/>
            </a:xfrm>
            <a:prstGeom prst="rect">
              <a:avLst/>
            </a:prstGeom>
          </p:spPr>
        </p:pic>
        <p:pic>
          <p:nvPicPr>
            <p:cNvPr id="16" name="Picture 15" descr="instagram_logo.eps"/>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726716" y="6435671"/>
              <a:ext cx="217925" cy="217925"/>
            </a:xfrm>
            <a:prstGeom prst="rect">
              <a:avLst/>
            </a:prstGeom>
          </p:spPr>
        </p:pic>
        <p:pic>
          <p:nvPicPr>
            <p:cNvPr id="19" name="Picture 18" descr="twitter-256-white.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015747" y="6382235"/>
              <a:ext cx="310670" cy="310670"/>
            </a:xfrm>
            <a:prstGeom prst="rect">
              <a:avLst/>
            </a:prstGeom>
          </p:spPr>
        </p:pic>
      </p:grpSp>
      <p:sp>
        <p:nvSpPr>
          <p:cNvPr id="20" name="Footer Placeholder 4"/>
          <p:cNvSpPr txBox="1">
            <a:spLocks/>
          </p:cNvSpPr>
          <p:nvPr userDrawn="1"/>
        </p:nvSpPr>
        <p:spPr>
          <a:xfrm>
            <a:off x="9670235" y="6318072"/>
            <a:ext cx="2499564" cy="365125"/>
          </a:xfrm>
          <a:prstGeom prst="rect">
            <a:avLst/>
          </a:prstGeom>
          <a:ln>
            <a:noFill/>
          </a:ln>
        </p:spPr>
        <p:txBody>
          <a:bodyPr vert="horz" lIns="91440" tIns="45720" rIns="91440" bIns="45720" rtlCol="0" anchor="ctr"/>
          <a:lstStyle>
            <a:defPPr>
              <a:defRPr lang="en-US"/>
            </a:defPPr>
            <a:lvl1pPr marL="0" algn="ctr" defTabSz="457200" rtl="0" eaLnBrk="1" latinLnBrk="0" hangingPunct="1">
              <a:defRPr sz="1200" b="1"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FFFFFF"/>
                </a:solidFill>
              </a:rPr>
              <a:t>www.farmafrica.org</a:t>
            </a:r>
          </a:p>
        </p:txBody>
      </p:sp>
    </p:spTree>
    <p:extLst>
      <p:ext uri="{BB962C8B-B14F-4D97-AF65-F5344CB8AC3E}">
        <p14:creationId xmlns:p14="http://schemas.microsoft.com/office/powerpoint/2010/main" val="4231152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theme" Target="../theme/theme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26" Type="http://schemas.openxmlformats.org/officeDocument/2006/relationships/slideLayout" Target="../slideLayouts/slideLayout87.xml"/><Relationship Id="rId3" Type="http://schemas.openxmlformats.org/officeDocument/2006/relationships/slideLayout" Target="../slideLayouts/slideLayout64.xml"/><Relationship Id="rId21" Type="http://schemas.openxmlformats.org/officeDocument/2006/relationships/slideLayout" Target="../slideLayouts/slideLayout82.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5" Type="http://schemas.openxmlformats.org/officeDocument/2006/relationships/slideLayout" Target="../slideLayouts/slideLayout86.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20" Type="http://schemas.openxmlformats.org/officeDocument/2006/relationships/slideLayout" Target="../slideLayouts/slideLayout81.xml"/><Relationship Id="rId29" Type="http://schemas.openxmlformats.org/officeDocument/2006/relationships/slideLayout" Target="../slideLayouts/slideLayout90.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24" Type="http://schemas.openxmlformats.org/officeDocument/2006/relationships/slideLayout" Target="../slideLayouts/slideLayout85.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23" Type="http://schemas.openxmlformats.org/officeDocument/2006/relationships/slideLayout" Target="../slideLayouts/slideLayout84.xml"/><Relationship Id="rId28" Type="http://schemas.openxmlformats.org/officeDocument/2006/relationships/slideLayout" Target="../slideLayouts/slideLayout89.xml"/><Relationship Id="rId10" Type="http://schemas.openxmlformats.org/officeDocument/2006/relationships/slideLayout" Target="../slideLayouts/slideLayout71.xml"/><Relationship Id="rId19" Type="http://schemas.openxmlformats.org/officeDocument/2006/relationships/slideLayout" Target="../slideLayouts/slideLayout80.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 Id="rId22" Type="http://schemas.openxmlformats.org/officeDocument/2006/relationships/slideLayout" Target="../slideLayouts/slideLayout83.xml"/><Relationship Id="rId27" Type="http://schemas.openxmlformats.org/officeDocument/2006/relationships/slideLayout" Target="../slideLayouts/slideLayout88.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slideLayout" Target="../slideLayouts/slideLayout116.xml"/><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slideLayout" Target="../slideLayouts/slideLayout115.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29" Type="http://schemas.openxmlformats.org/officeDocument/2006/relationships/slideLayout" Target="../slideLayouts/slideLayout119.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28" Type="http://schemas.openxmlformats.org/officeDocument/2006/relationships/slideLayout" Target="../slideLayouts/slideLayout118.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31" Type="http://schemas.openxmlformats.org/officeDocument/2006/relationships/theme" Target="../theme/theme4.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 Id="rId27" Type="http://schemas.openxmlformats.org/officeDocument/2006/relationships/slideLayout" Target="../slideLayouts/slideLayout117.xml"/><Relationship Id="rId30" Type="http://schemas.openxmlformats.org/officeDocument/2006/relationships/slideLayout" Target="../slideLayouts/slideLayout1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7968675"/>
      </p:ext>
    </p:extLst>
  </p:cSld>
  <p:clrMap bg1="lt1" tx1="dk1" bg2="lt2" tx2="dk2" accent1="accent1" accent2="accent2" accent3="accent3" accent4="accent4" accent5="accent5" accent6="accent6" hlink="hlink" folHlink="folHlink"/>
  <p:sldLayoutIdLst>
    <p:sldLayoutId id="2147483787" r:id="rId1"/>
    <p:sldLayoutId id="2147483896" r:id="rId2"/>
    <p:sldLayoutId id="2147483893" r:id="rId3"/>
    <p:sldLayoutId id="2147483894" r:id="rId4"/>
    <p:sldLayoutId id="2147483895" r:id="rId5"/>
    <p:sldLayoutId id="2147483897" r:id="rId6"/>
    <p:sldLayoutId id="2147483881" r:id="rId7"/>
    <p:sldLayoutId id="2147483884" r:id="rId8"/>
    <p:sldLayoutId id="2147483883" r:id="rId9"/>
    <p:sldLayoutId id="2147483882" r:id="rId10"/>
    <p:sldLayoutId id="2147483914" r:id="rId11"/>
    <p:sldLayoutId id="2147483662" r:id="rId12"/>
    <p:sldLayoutId id="2147483663" r:id="rId13"/>
    <p:sldLayoutId id="2147483729" r:id="rId14"/>
    <p:sldLayoutId id="2147483889" r:id="rId15"/>
    <p:sldLayoutId id="2147483890" r:id="rId16"/>
    <p:sldLayoutId id="2147483891" r:id="rId17"/>
    <p:sldLayoutId id="2147483885" r:id="rId18"/>
    <p:sldLayoutId id="2147483888" r:id="rId19"/>
    <p:sldLayoutId id="2147483900" r:id="rId20"/>
    <p:sldLayoutId id="2147483665" r:id="rId21"/>
    <p:sldLayoutId id="2147483730" r:id="rId22"/>
    <p:sldLayoutId id="2147483731" r:id="rId23"/>
    <p:sldLayoutId id="2147483732" r:id="rId24"/>
    <p:sldLayoutId id="2147483886" r:id="rId25"/>
    <p:sldLayoutId id="2147483887" r:id="rId26"/>
    <p:sldLayoutId id="2147483733" r:id="rId27"/>
    <p:sldLayoutId id="2147483735" r:id="rId28"/>
    <p:sldLayoutId id="2147483832" r:id="rId29"/>
    <p:sldLayoutId id="2147483666" r:id="rId30"/>
    <p:sldLayoutId id="2147483976" r:id="rId31"/>
    <p:sldLayoutId id="2147483977" r:id="rId32"/>
    <p:sldLayoutId id="2147484009" r:id="rId33"/>
  </p:sldLayoutIdLst>
  <p:hf sldNum="0" hdr="0" ftr="0" dt="0"/>
  <p:txStyles>
    <p:titleStyle>
      <a:lvl1pPr algn="ctr" defTabSz="457167" rtl="0" eaLnBrk="1" latinLnBrk="0" hangingPunct="1">
        <a:spcBef>
          <a:spcPct val="0"/>
        </a:spcBef>
        <a:buNone/>
        <a:defRPr sz="4400" kern="1200">
          <a:solidFill>
            <a:schemeClr val="tx1"/>
          </a:solidFill>
          <a:latin typeface="+mj-lt"/>
          <a:ea typeface="+mj-ea"/>
          <a:cs typeface="+mj-cs"/>
        </a:defRPr>
      </a:lvl1pPr>
    </p:titleStyle>
    <p:bodyStyle>
      <a:lvl1pPr marL="342874" indent="-342874" algn="l" defTabSz="457167" rtl="0" eaLnBrk="1" latinLnBrk="0" hangingPunct="1">
        <a:spcBef>
          <a:spcPct val="20000"/>
        </a:spcBef>
        <a:buFont typeface="Arial"/>
        <a:buChar char="•"/>
        <a:defRPr sz="3200" kern="1200">
          <a:solidFill>
            <a:schemeClr val="tx1"/>
          </a:solidFill>
          <a:latin typeface="+mn-lt"/>
          <a:ea typeface="+mn-ea"/>
          <a:cs typeface="+mn-cs"/>
        </a:defRPr>
      </a:lvl1pPr>
      <a:lvl2pPr marL="742895" indent="-285730" algn="l" defTabSz="457167" rtl="0" eaLnBrk="1" latinLnBrk="0" hangingPunct="1">
        <a:spcBef>
          <a:spcPct val="20000"/>
        </a:spcBef>
        <a:buFont typeface="Arial"/>
        <a:buChar char="–"/>
        <a:defRPr sz="2800" kern="1200">
          <a:solidFill>
            <a:schemeClr val="tx1"/>
          </a:solidFill>
          <a:latin typeface="+mn-lt"/>
          <a:ea typeface="+mn-ea"/>
          <a:cs typeface="+mn-cs"/>
        </a:defRPr>
      </a:lvl2pPr>
      <a:lvl3pPr marL="1142914" indent="-228584" algn="l" defTabSz="457167" rtl="0" eaLnBrk="1" latinLnBrk="0" hangingPunct="1">
        <a:spcBef>
          <a:spcPct val="20000"/>
        </a:spcBef>
        <a:buFont typeface="Arial"/>
        <a:buChar char="•"/>
        <a:defRPr sz="2400" kern="1200">
          <a:solidFill>
            <a:schemeClr val="tx1"/>
          </a:solidFill>
          <a:latin typeface="+mn-lt"/>
          <a:ea typeface="+mn-ea"/>
          <a:cs typeface="+mn-cs"/>
        </a:defRPr>
      </a:lvl3pPr>
      <a:lvl4pPr marL="1600080" indent="-228584" algn="l" defTabSz="457167" rtl="0" eaLnBrk="1" latinLnBrk="0" hangingPunct="1">
        <a:spcBef>
          <a:spcPct val="20000"/>
        </a:spcBef>
        <a:buFont typeface="Arial"/>
        <a:buChar char="–"/>
        <a:defRPr sz="2000" kern="1200">
          <a:solidFill>
            <a:schemeClr val="tx1"/>
          </a:solidFill>
          <a:latin typeface="+mn-lt"/>
          <a:ea typeface="+mn-ea"/>
          <a:cs typeface="+mn-cs"/>
        </a:defRPr>
      </a:lvl4pPr>
      <a:lvl5pPr marL="2057247" indent="-228584" algn="l" defTabSz="457167" rtl="0" eaLnBrk="1" latinLnBrk="0" hangingPunct="1">
        <a:spcBef>
          <a:spcPct val="20000"/>
        </a:spcBef>
        <a:buFont typeface="Arial"/>
        <a:buChar char="»"/>
        <a:defRPr sz="2000" kern="1200">
          <a:solidFill>
            <a:schemeClr val="tx1"/>
          </a:solidFill>
          <a:latin typeface="+mn-lt"/>
          <a:ea typeface="+mn-ea"/>
          <a:cs typeface="+mn-cs"/>
        </a:defRPr>
      </a:lvl5pPr>
      <a:lvl6pPr marL="2514412" indent="-228584" algn="l" defTabSz="457167" rtl="0" eaLnBrk="1" latinLnBrk="0" hangingPunct="1">
        <a:spcBef>
          <a:spcPct val="20000"/>
        </a:spcBef>
        <a:buFont typeface="Arial"/>
        <a:buChar char="•"/>
        <a:defRPr sz="2000" kern="1200">
          <a:solidFill>
            <a:schemeClr val="tx1"/>
          </a:solidFill>
          <a:latin typeface="+mn-lt"/>
          <a:ea typeface="+mn-ea"/>
          <a:cs typeface="+mn-cs"/>
        </a:defRPr>
      </a:lvl6pPr>
      <a:lvl7pPr marL="2971578" indent="-228584" algn="l" defTabSz="457167" rtl="0" eaLnBrk="1" latinLnBrk="0" hangingPunct="1">
        <a:spcBef>
          <a:spcPct val="20000"/>
        </a:spcBef>
        <a:buFont typeface="Arial"/>
        <a:buChar char="•"/>
        <a:defRPr sz="2000" kern="1200">
          <a:solidFill>
            <a:schemeClr val="tx1"/>
          </a:solidFill>
          <a:latin typeface="+mn-lt"/>
          <a:ea typeface="+mn-ea"/>
          <a:cs typeface="+mn-cs"/>
        </a:defRPr>
      </a:lvl7pPr>
      <a:lvl8pPr marL="3428744" indent="-228584" algn="l" defTabSz="457167" rtl="0" eaLnBrk="1" latinLnBrk="0" hangingPunct="1">
        <a:spcBef>
          <a:spcPct val="20000"/>
        </a:spcBef>
        <a:buFont typeface="Arial"/>
        <a:buChar char="•"/>
        <a:defRPr sz="2000" kern="1200">
          <a:solidFill>
            <a:schemeClr val="tx1"/>
          </a:solidFill>
          <a:latin typeface="+mn-lt"/>
          <a:ea typeface="+mn-ea"/>
          <a:cs typeface="+mn-cs"/>
        </a:defRPr>
      </a:lvl8pPr>
      <a:lvl9pPr marL="3885910" indent="-228584" algn="l" defTabSz="45716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67" rtl="0" eaLnBrk="1" latinLnBrk="0" hangingPunct="1">
        <a:defRPr sz="1800" kern="1200">
          <a:solidFill>
            <a:schemeClr val="tx1"/>
          </a:solidFill>
          <a:latin typeface="+mn-lt"/>
          <a:ea typeface="+mn-ea"/>
          <a:cs typeface="+mn-cs"/>
        </a:defRPr>
      </a:lvl1pPr>
      <a:lvl2pPr marL="457167" algn="l" defTabSz="457167" rtl="0" eaLnBrk="1" latinLnBrk="0" hangingPunct="1">
        <a:defRPr sz="1800" kern="1200">
          <a:solidFill>
            <a:schemeClr val="tx1"/>
          </a:solidFill>
          <a:latin typeface="+mn-lt"/>
          <a:ea typeface="+mn-ea"/>
          <a:cs typeface="+mn-cs"/>
        </a:defRPr>
      </a:lvl2pPr>
      <a:lvl3pPr marL="914332" algn="l" defTabSz="457167" rtl="0" eaLnBrk="1" latinLnBrk="0" hangingPunct="1">
        <a:defRPr sz="1800" kern="1200">
          <a:solidFill>
            <a:schemeClr val="tx1"/>
          </a:solidFill>
          <a:latin typeface="+mn-lt"/>
          <a:ea typeface="+mn-ea"/>
          <a:cs typeface="+mn-cs"/>
        </a:defRPr>
      </a:lvl3pPr>
      <a:lvl4pPr marL="1371498" algn="l" defTabSz="457167" rtl="0" eaLnBrk="1" latinLnBrk="0" hangingPunct="1">
        <a:defRPr sz="1800" kern="1200">
          <a:solidFill>
            <a:schemeClr val="tx1"/>
          </a:solidFill>
          <a:latin typeface="+mn-lt"/>
          <a:ea typeface="+mn-ea"/>
          <a:cs typeface="+mn-cs"/>
        </a:defRPr>
      </a:lvl4pPr>
      <a:lvl5pPr marL="1828664" algn="l" defTabSz="457167" rtl="0" eaLnBrk="1" latinLnBrk="0" hangingPunct="1">
        <a:defRPr sz="1800" kern="1200">
          <a:solidFill>
            <a:schemeClr val="tx1"/>
          </a:solidFill>
          <a:latin typeface="+mn-lt"/>
          <a:ea typeface="+mn-ea"/>
          <a:cs typeface="+mn-cs"/>
        </a:defRPr>
      </a:lvl5pPr>
      <a:lvl6pPr marL="2285830" algn="l" defTabSz="457167" rtl="0" eaLnBrk="1" latinLnBrk="0" hangingPunct="1">
        <a:defRPr sz="1800" kern="1200">
          <a:solidFill>
            <a:schemeClr val="tx1"/>
          </a:solidFill>
          <a:latin typeface="+mn-lt"/>
          <a:ea typeface="+mn-ea"/>
          <a:cs typeface="+mn-cs"/>
        </a:defRPr>
      </a:lvl6pPr>
      <a:lvl7pPr marL="2742994" algn="l" defTabSz="457167" rtl="0" eaLnBrk="1" latinLnBrk="0" hangingPunct="1">
        <a:defRPr sz="1800" kern="1200">
          <a:solidFill>
            <a:schemeClr val="tx1"/>
          </a:solidFill>
          <a:latin typeface="+mn-lt"/>
          <a:ea typeface="+mn-ea"/>
          <a:cs typeface="+mn-cs"/>
        </a:defRPr>
      </a:lvl7pPr>
      <a:lvl8pPr marL="3200160" algn="l" defTabSz="457167" rtl="0" eaLnBrk="1" latinLnBrk="0" hangingPunct="1">
        <a:defRPr sz="1800" kern="1200">
          <a:solidFill>
            <a:schemeClr val="tx1"/>
          </a:solidFill>
          <a:latin typeface="+mn-lt"/>
          <a:ea typeface="+mn-ea"/>
          <a:cs typeface="+mn-cs"/>
        </a:defRPr>
      </a:lvl8pPr>
      <a:lvl9pPr marL="3657327" algn="l" defTabSz="45716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4089440"/>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 id="2147483928" r:id="rId13"/>
    <p:sldLayoutId id="2147483929" r:id="rId14"/>
    <p:sldLayoutId id="2147483930" r:id="rId15"/>
    <p:sldLayoutId id="2147483931" r:id="rId16"/>
    <p:sldLayoutId id="2147483932" r:id="rId17"/>
    <p:sldLayoutId id="2147483933" r:id="rId18"/>
    <p:sldLayoutId id="2147483934" r:id="rId19"/>
    <p:sldLayoutId id="2147483935" r:id="rId20"/>
    <p:sldLayoutId id="2147483936" r:id="rId21"/>
    <p:sldLayoutId id="2147483937" r:id="rId22"/>
    <p:sldLayoutId id="2147483938" r:id="rId23"/>
    <p:sldLayoutId id="2147483939" r:id="rId24"/>
    <p:sldLayoutId id="2147483940" r:id="rId25"/>
    <p:sldLayoutId id="2147483941" r:id="rId26"/>
    <p:sldLayoutId id="2147483942" r:id="rId27"/>
    <p:sldLayoutId id="2147483943" r:id="rId28"/>
  </p:sldLayoutIdLst>
  <p:hf sldNum="0" hdr="0" ftr="0" dt="0"/>
  <p:txStyles>
    <p:titleStyle>
      <a:lvl1pPr algn="ctr" defTabSz="457167" rtl="0" eaLnBrk="1" latinLnBrk="0" hangingPunct="1">
        <a:spcBef>
          <a:spcPct val="0"/>
        </a:spcBef>
        <a:buNone/>
        <a:defRPr sz="4400" kern="1200">
          <a:solidFill>
            <a:schemeClr val="tx1"/>
          </a:solidFill>
          <a:latin typeface="+mj-lt"/>
          <a:ea typeface="+mj-ea"/>
          <a:cs typeface="+mj-cs"/>
        </a:defRPr>
      </a:lvl1pPr>
    </p:titleStyle>
    <p:bodyStyle>
      <a:lvl1pPr marL="342874" indent="-342874" algn="l" defTabSz="457167" rtl="0" eaLnBrk="1" latinLnBrk="0" hangingPunct="1">
        <a:spcBef>
          <a:spcPct val="20000"/>
        </a:spcBef>
        <a:buFont typeface="Arial"/>
        <a:buChar char="•"/>
        <a:defRPr sz="3200" kern="1200">
          <a:solidFill>
            <a:schemeClr val="tx1"/>
          </a:solidFill>
          <a:latin typeface="+mn-lt"/>
          <a:ea typeface="+mn-ea"/>
          <a:cs typeface="+mn-cs"/>
        </a:defRPr>
      </a:lvl1pPr>
      <a:lvl2pPr marL="742895" indent="-285730" algn="l" defTabSz="457167" rtl="0" eaLnBrk="1" latinLnBrk="0" hangingPunct="1">
        <a:spcBef>
          <a:spcPct val="20000"/>
        </a:spcBef>
        <a:buFont typeface="Arial"/>
        <a:buChar char="–"/>
        <a:defRPr sz="2800" kern="1200">
          <a:solidFill>
            <a:schemeClr val="tx1"/>
          </a:solidFill>
          <a:latin typeface="+mn-lt"/>
          <a:ea typeface="+mn-ea"/>
          <a:cs typeface="+mn-cs"/>
        </a:defRPr>
      </a:lvl2pPr>
      <a:lvl3pPr marL="1142914" indent="-228584" algn="l" defTabSz="457167" rtl="0" eaLnBrk="1" latinLnBrk="0" hangingPunct="1">
        <a:spcBef>
          <a:spcPct val="20000"/>
        </a:spcBef>
        <a:buFont typeface="Arial"/>
        <a:buChar char="•"/>
        <a:defRPr sz="2400" kern="1200">
          <a:solidFill>
            <a:schemeClr val="tx1"/>
          </a:solidFill>
          <a:latin typeface="+mn-lt"/>
          <a:ea typeface="+mn-ea"/>
          <a:cs typeface="+mn-cs"/>
        </a:defRPr>
      </a:lvl3pPr>
      <a:lvl4pPr marL="1600080" indent="-228584" algn="l" defTabSz="457167" rtl="0" eaLnBrk="1" latinLnBrk="0" hangingPunct="1">
        <a:spcBef>
          <a:spcPct val="20000"/>
        </a:spcBef>
        <a:buFont typeface="Arial"/>
        <a:buChar char="–"/>
        <a:defRPr sz="2000" kern="1200">
          <a:solidFill>
            <a:schemeClr val="tx1"/>
          </a:solidFill>
          <a:latin typeface="+mn-lt"/>
          <a:ea typeface="+mn-ea"/>
          <a:cs typeface="+mn-cs"/>
        </a:defRPr>
      </a:lvl4pPr>
      <a:lvl5pPr marL="2057247" indent="-228584" algn="l" defTabSz="457167" rtl="0" eaLnBrk="1" latinLnBrk="0" hangingPunct="1">
        <a:spcBef>
          <a:spcPct val="20000"/>
        </a:spcBef>
        <a:buFont typeface="Arial"/>
        <a:buChar char="»"/>
        <a:defRPr sz="2000" kern="1200">
          <a:solidFill>
            <a:schemeClr val="tx1"/>
          </a:solidFill>
          <a:latin typeface="+mn-lt"/>
          <a:ea typeface="+mn-ea"/>
          <a:cs typeface="+mn-cs"/>
        </a:defRPr>
      </a:lvl5pPr>
      <a:lvl6pPr marL="2514412" indent="-228584" algn="l" defTabSz="457167" rtl="0" eaLnBrk="1" latinLnBrk="0" hangingPunct="1">
        <a:spcBef>
          <a:spcPct val="20000"/>
        </a:spcBef>
        <a:buFont typeface="Arial"/>
        <a:buChar char="•"/>
        <a:defRPr sz="2000" kern="1200">
          <a:solidFill>
            <a:schemeClr val="tx1"/>
          </a:solidFill>
          <a:latin typeface="+mn-lt"/>
          <a:ea typeface="+mn-ea"/>
          <a:cs typeface="+mn-cs"/>
        </a:defRPr>
      </a:lvl6pPr>
      <a:lvl7pPr marL="2971578" indent="-228584" algn="l" defTabSz="457167" rtl="0" eaLnBrk="1" latinLnBrk="0" hangingPunct="1">
        <a:spcBef>
          <a:spcPct val="20000"/>
        </a:spcBef>
        <a:buFont typeface="Arial"/>
        <a:buChar char="•"/>
        <a:defRPr sz="2000" kern="1200">
          <a:solidFill>
            <a:schemeClr val="tx1"/>
          </a:solidFill>
          <a:latin typeface="+mn-lt"/>
          <a:ea typeface="+mn-ea"/>
          <a:cs typeface="+mn-cs"/>
        </a:defRPr>
      </a:lvl7pPr>
      <a:lvl8pPr marL="3428744" indent="-228584" algn="l" defTabSz="457167" rtl="0" eaLnBrk="1" latinLnBrk="0" hangingPunct="1">
        <a:spcBef>
          <a:spcPct val="20000"/>
        </a:spcBef>
        <a:buFont typeface="Arial"/>
        <a:buChar char="•"/>
        <a:defRPr sz="2000" kern="1200">
          <a:solidFill>
            <a:schemeClr val="tx1"/>
          </a:solidFill>
          <a:latin typeface="+mn-lt"/>
          <a:ea typeface="+mn-ea"/>
          <a:cs typeface="+mn-cs"/>
        </a:defRPr>
      </a:lvl8pPr>
      <a:lvl9pPr marL="3885910" indent="-228584" algn="l" defTabSz="45716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67" rtl="0" eaLnBrk="1" latinLnBrk="0" hangingPunct="1">
        <a:defRPr sz="1800" kern="1200">
          <a:solidFill>
            <a:schemeClr val="tx1"/>
          </a:solidFill>
          <a:latin typeface="+mn-lt"/>
          <a:ea typeface="+mn-ea"/>
          <a:cs typeface="+mn-cs"/>
        </a:defRPr>
      </a:lvl1pPr>
      <a:lvl2pPr marL="457167" algn="l" defTabSz="457167" rtl="0" eaLnBrk="1" latinLnBrk="0" hangingPunct="1">
        <a:defRPr sz="1800" kern="1200">
          <a:solidFill>
            <a:schemeClr val="tx1"/>
          </a:solidFill>
          <a:latin typeface="+mn-lt"/>
          <a:ea typeface="+mn-ea"/>
          <a:cs typeface="+mn-cs"/>
        </a:defRPr>
      </a:lvl2pPr>
      <a:lvl3pPr marL="914332" algn="l" defTabSz="457167" rtl="0" eaLnBrk="1" latinLnBrk="0" hangingPunct="1">
        <a:defRPr sz="1800" kern="1200">
          <a:solidFill>
            <a:schemeClr val="tx1"/>
          </a:solidFill>
          <a:latin typeface="+mn-lt"/>
          <a:ea typeface="+mn-ea"/>
          <a:cs typeface="+mn-cs"/>
        </a:defRPr>
      </a:lvl3pPr>
      <a:lvl4pPr marL="1371498" algn="l" defTabSz="457167" rtl="0" eaLnBrk="1" latinLnBrk="0" hangingPunct="1">
        <a:defRPr sz="1800" kern="1200">
          <a:solidFill>
            <a:schemeClr val="tx1"/>
          </a:solidFill>
          <a:latin typeface="+mn-lt"/>
          <a:ea typeface="+mn-ea"/>
          <a:cs typeface="+mn-cs"/>
        </a:defRPr>
      </a:lvl4pPr>
      <a:lvl5pPr marL="1828664" algn="l" defTabSz="457167" rtl="0" eaLnBrk="1" latinLnBrk="0" hangingPunct="1">
        <a:defRPr sz="1800" kern="1200">
          <a:solidFill>
            <a:schemeClr val="tx1"/>
          </a:solidFill>
          <a:latin typeface="+mn-lt"/>
          <a:ea typeface="+mn-ea"/>
          <a:cs typeface="+mn-cs"/>
        </a:defRPr>
      </a:lvl5pPr>
      <a:lvl6pPr marL="2285830" algn="l" defTabSz="457167" rtl="0" eaLnBrk="1" latinLnBrk="0" hangingPunct="1">
        <a:defRPr sz="1800" kern="1200">
          <a:solidFill>
            <a:schemeClr val="tx1"/>
          </a:solidFill>
          <a:latin typeface="+mn-lt"/>
          <a:ea typeface="+mn-ea"/>
          <a:cs typeface="+mn-cs"/>
        </a:defRPr>
      </a:lvl6pPr>
      <a:lvl7pPr marL="2742994" algn="l" defTabSz="457167" rtl="0" eaLnBrk="1" latinLnBrk="0" hangingPunct="1">
        <a:defRPr sz="1800" kern="1200">
          <a:solidFill>
            <a:schemeClr val="tx1"/>
          </a:solidFill>
          <a:latin typeface="+mn-lt"/>
          <a:ea typeface="+mn-ea"/>
          <a:cs typeface="+mn-cs"/>
        </a:defRPr>
      </a:lvl7pPr>
      <a:lvl8pPr marL="3200160" algn="l" defTabSz="457167" rtl="0" eaLnBrk="1" latinLnBrk="0" hangingPunct="1">
        <a:defRPr sz="1800" kern="1200">
          <a:solidFill>
            <a:schemeClr val="tx1"/>
          </a:solidFill>
          <a:latin typeface="+mn-lt"/>
          <a:ea typeface="+mn-ea"/>
          <a:cs typeface="+mn-cs"/>
        </a:defRPr>
      </a:lvl8pPr>
      <a:lvl9pPr marL="3657327" algn="l" defTabSz="45716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2955117"/>
      </p:ext>
    </p:extLst>
  </p:cSld>
  <p:clrMap bg1="lt1" tx1="dk1" bg2="lt2" tx2="dk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 id="2147483958" r:id="rId13"/>
    <p:sldLayoutId id="2147483959" r:id="rId14"/>
    <p:sldLayoutId id="2147483960" r:id="rId15"/>
    <p:sldLayoutId id="2147483961" r:id="rId16"/>
    <p:sldLayoutId id="2147483962" r:id="rId17"/>
    <p:sldLayoutId id="2147483963" r:id="rId18"/>
    <p:sldLayoutId id="2147483964" r:id="rId19"/>
    <p:sldLayoutId id="2147483965" r:id="rId20"/>
    <p:sldLayoutId id="2147483966" r:id="rId21"/>
    <p:sldLayoutId id="2147483967" r:id="rId22"/>
    <p:sldLayoutId id="2147483968" r:id="rId23"/>
    <p:sldLayoutId id="2147483969" r:id="rId24"/>
    <p:sldLayoutId id="2147483970" r:id="rId25"/>
    <p:sldLayoutId id="2147483971" r:id="rId26"/>
    <p:sldLayoutId id="2147483972" r:id="rId27"/>
    <p:sldLayoutId id="2147483973" r:id="rId28"/>
    <p:sldLayoutId id="2147483975" r:id="rId29"/>
  </p:sldLayoutIdLst>
  <p:hf hdr="0" ftr="0" dt="0"/>
  <p:txStyles>
    <p:titleStyle>
      <a:lvl1pPr algn="ctr" defTabSz="457167" rtl="0" eaLnBrk="1" latinLnBrk="0" hangingPunct="1">
        <a:spcBef>
          <a:spcPct val="0"/>
        </a:spcBef>
        <a:buNone/>
        <a:defRPr sz="4400" kern="1200">
          <a:solidFill>
            <a:schemeClr val="tx1"/>
          </a:solidFill>
          <a:latin typeface="+mj-lt"/>
          <a:ea typeface="+mj-ea"/>
          <a:cs typeface="+mj-cs"/>
        </a:defRPr>
      </a:lvl1pPr>
    </p:titleStyle>
    <p:bodyStyle>
      <a:lvl1pPr marL="342874" indent="-342874" algn="l" defTabSz="457167" rtl="0" eaLnBrk="1" latinLnBrk="0" hangingPunct="1">
        <a:spcBef>
          <a:spcPct val="20000"/>
        </a:spcBef>
        <a:buFont typeface="Arial"/>
        <a:buChar char="•"/>
        <a:defRPr sz="3200" kern="1200">
          <a:solidFill>
            <a:schemeClr val="tx1"/>
          </a:solidFill>
          <a:latin typeface="+mn-lt"/>
          <a:ea typeface="+mn-ea"/>
          <a:cs typeface="+mn-cs"/>
        </a:defRPr>
      </a:lvl1pPr>
      <a:lvl2pPr marL="742895" indent="-285730" algn="l" defTabSz="457167" rtl="0" eaLnBrk="1" latinLnBrk="0" hangingPunct="1">
        <a:spcBef>
          <a:spcPct val="20000"/>
        </a:spcBef>
        <a:buFont typeface="Arial"/>
        <a:buChar char="–"/>
        <a:defRPr sz="2800" kern="1200">
          <a:solidFill>
            <a:schemeClr val="tx1"/>
          </a:solidFill>
          <a:latin typeface="+mn-lt"/>
          <a:ea typeface="+mn-ea"/>
          <a:cs typeface="+mn-cs"/>
        </a:defRPr>
      </a:lvl2pPr>
      <a:lvl3pPr marL="1142914" indent="-228584" algn="l" defTabSz="457167" rtl="0" eaLnBrk="1" latinLnBrk="0" hangingPunct="1">
        <a:spcBef>
          <a:spcPct val="20000"/>
        </a:spcBef>
        <a:buFont typeface="Arial"/>
        <a:buChar char="•"/>
        <a:defRPr sz="2400" kern="1200">
          <a:solidFill>
            <a:schemeClr val="tx1"/>
          </a:solidFill>
          <a:latin typeface="+mn-lt"/>
          <a:ea typeface="+mn-ea"/>
          <a:cs typeface="+mn-cs"/>
        </a:defRPr>
      </a:lvl3pPr>
      <a:lvl4pPr marL="1600080" indent="-228584" algn="l" defTabSz="457167" rtl="0" eaLnBrk="1" latinLnBrk="0" hangingPunct="1">
        <a:spcBef>
          <a:spcPct val="20000"/>
        </a:spcBef>
        <a:buFont typeface="Arial"/>
        <a:buChar char="–"/>
        <a:defRPr sz="2000" kern="1200">
          <a:solidFill>
            <a:schemeClr val="tx1"/>
          </a:solidFill>
          <a:latin typeface="+mn-lt"/>
          <a:ea typeface="+mn-ea"/>
          <a:cs typeface="+mn-cs"/>
        </a:defRPr>
      </a:lvl4pPr>
      <a:lvl5pPr marL="2057247" indent="-228584" algn="l" defTabSz="457167" rtl="0" eaLnBrk="1" latinLnBrk="0" hangingPunct="1">
        <a:spcBef>
          <a:spcPct val="20000"/>
        </a:spcBef>
        <a:buFont typeface="Arial"/>
        <a:buChar char="»"/>
        <a:defRPr sz="2000" kern="1200">
          <a:solidFill>
            <a:schemeClr val="tx1"/>
          </a:solidFill>
          <a:latin typeface="+mn-lt"/>
          <a:ea typeface="+mn-ea"/>
          <a:cs typeface="+mn-cs"/>
        </a:defRPr>
      </a:lvl5pPr>
      <a:lvl6pPr marL="2514412" indent="-228584" algn="l" defTabSz="457167" rtl="0" eaLnBrk="1" latinLnBrk="0" hangingPunct="1">
        <a:spcBef>
          <a:spcPct val="20000"/>
        </a:spcBef>
        <a:buFont typeface="Arial"/>
        <a:buChar char="•"/>
        <a:defRPr sz="2000" kern="1200">
          <a:solidFill>
            <a:schemeClr val="tx1"/>
          </a:solidFill>
          <a:latin typeface="+mn-lt"/>
          <a:ea typeface="+mn-ea"/>
          <a:cs typeface="+mn-cs"/>
        </a:defRPr>
      </a:lvl6pPr>
      <a:lvl7pPr marL="2971578" indent="-228584" algn="l" defTabSz="457167" rtl="0" eaLnBrk="1" latinLnBrk="0" hangingPunct="1">
        <a:spcBef>
          <a:spcPct val="20000"/>
        </a:spcBef>
        <a:buFont typeface="Arial"/>
        <a:buChar char="•"/>
        <a:defRPr sz="2000" kern="1200">
          <a:solidFill>
            <a:schemeClr val="tx1"/>
          </a:solidFill>
          <a:latin typeface="+mn-lt"/>
          <a:ea typeface="+mn-ea"/>
          <a:cs typeface="+mn-cs"/>
        </a:defRPr>
      </a:lvl7pPr>
      <a:lvl8pPr marL="3428744" indent="-228584" algn="l" defTabSz="457167" rtl="0" eaLnBrk="1" latinLnBrk="0" hangingPunct="1">
        <a:spcBef>
          <a:spcPct val="20000"/>
        </a:spcBef>
        <a:buFont typeface="Arial"/>
        <a:buChar char="•"/>
        <a:defRPr sz="2000" kern="1200">
          <a:solidFill>
            <a:schemeClr val="tx1"/>
          </a:solidFill>
          <a:latin typeface="+mn-lt"/>
          <a:ea typeface="+mn-ea"/>
          <a:cs typeface="+mn-cs"/>
        </a:defRPr>
      </a:lvl8pPr>
      <a:lvl9pPr marL="3885910" indent="-228584" algn="l" defTabSz="45716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67" rtl="0" eaLnBrk="1" latinLnBrk="0" hangingPunct="1">
        <a:defRPr sz="1800" kern="1200">
          <a:solidFill>
            <a:schemeClr val="tx1"/>
          </a:solidFill>
          <a:latin typeface="+mn-lt"/>
          <a:ea typeface="+mn-ea"/>
          <a:cs typeface="+mn-cs"/>
        </a:defRPr>
      </a:lvl1pPr>
      <a:lvl2pPr marL="457167" algn="l" defTabSz="457167" rtl="0" eaLnBrk="1" latinLnBrk="0" hangingPunct="1">
        <a:defRPr sz="1800" kern="1200">
          <a:solidFill>
            <a:schemeClr val="tx1"/>
          </a:solidFill>
          <a:latin typeface="+mn-lt"/>
          <a:ea typeface="+mn-ea"/>
          <a:cs typeface="+mn-cs"/>
        </a:defRPr>
      </a:lvl2pPr>
      <a:lvl3pPr marL="914332" algn="l" defTabSz="457167" rtl="0" eaLnBrk="1" latinLnBrk="0" hangingPunct="1">
        <a:defRPr sz="1800" kern="1200">
          <a:solidFill>
            <a:schemeClr val="tx1"/>
          </a:solidFill>
          <a:latin typeface="+mn-lt"/>
          <a:ea typeface="+mn-ea"/>
          <a:cs typeface="+mn-cs"/>
        </a:defRPr>
      </a:lvl3pPr>
      <a:lvl4pPr marL="1371498" algn="l" defTabSz="457167" rtl="0" eaLnBrk="1" latinLnBrk="0" hangingPunct="1">
        <a:defRPr sz="1800" kern="1200">
          <a:solidFill>
            <a:schemeClr val="tx1"/>
          </a:solidFill>
          <a:latin typeface="+mn-lt"/>
          <a:ea typeface="+mn-ea"/>
          <a:cs typeface="+mn-cs"/>
        </a:defRPr>
      </a:lvl4pPr>
      <a:lvl5pPr marL="1828664" algn="l" defTabSz="457167" rtl="0" eaLnBrk="1" latinLnBrk="0" hangingPunct="1">
        <a:defRPr sz="1800" kern="1200">
          <a:solidFill>
            <a:schemeClr val="tx1"/>
          </a:solidFill>
          <a:latin typeface="+mn-lt"/>
          <a:ea typeface="+mn-ea"/>
          <a:cs typeface="+mn-cs"/>
        </a:defRPr>
      </a:lvl5pPr>
      <a:lvl6pPr marL="2285830" algn="l" defTabSz="457167" rtl="0" eaLnBrk="1" latinLnBrk="0" hangingPunct="1">
        <a:defRPr sz="1800" kern="1200">
          <a:solidFill>
            <a:schemeClr val="tx1"/>
          </a:solidFill>
          <a:latin typeface="+mn-lt"/>
          <a:ea typeface="+mn-ea"/>
          <a:cs typeface="+mn-cs"/>
        </a:defRPr>
      </a:lvl6pPr>
      <a:lvl7pPr marL="2742994" algn="l" defTabSz="457167" rtl="0" eaLnBrk="1" latinLnBrk="0" hangingPunct="1">
        <a:defRPr sz="1800" kern="1200">
          <a:solidFill>
            <a:schemeClr val="tx1"/>
          </a:solidFill>
          <a:latin typeface="+mn-lt"/>
          <a:ea typeface="+mn-ea"/>
          <a:cs typeface="+mn-cs"/>
        </a:defRPr>
      </a:lvl7pPr>
      <a:lvl8pPr marL="3200160" algn="l" defTabSz="457167" rtl="0" eaLnBrk="1" latinLnBrk="0" hangingPunct="1">
        <a:defRPr sz="1800" kern="1200">
          <a:solidFill>
            <a:schemeClr val="tx1"/>
          </a:solidFill>
          <a:latin typeface="+mn-lt"/>
          <a:ea typeface="+mn-ea"/>
          <a:cs typeface="+mn-cs"/>
        </a:defRPr>
      </a:lvl8pPr>
      <a:lvl9pPr marL="3657327" algn="l" defTabSz="45716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0907349"/>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 id="2147483990" r:id="rId12"/>
    <p:sldLayoutId id="2147483991" r:id="rId13"/>
    <p:sldLayoutId id="2147483992" r:id="rId14"/>
    <p:sldLayoutId id="2147483993" r:id="rId15"/>
    <p:sldLayoutId id="2147483994" r:id="rId16"/>
    <p:sldLayoutId id="2147483995" r:id="rId17"/>
    <p:sldLayoutId id="2147483996" r:id="rId18"/>
    <p:sldLayoutId id="2147483997" r:id="rId19"/>
    <p:sldLayoutId id="2147483998" r:id="rId20"/>
    <p:sldLayoutId id="2147483999" r:id="rId21"/>
    <p:sldLayoutId id="2147484000" r:id="rId22"/>
    <p:sldLayoutId id="2147484001" r:id="rId23"/>
    <p:sldLayoutId id="2147484002" r:id="rId24"/>
    <p:sldLayoutId id="2147484003" r:id="rId25"/>
    <p:sldLayoutId id="2147484004" r:id="rId26"/>
    <p:sldLayoutId id="2147484005" r:id="rId27"/>
    <p:sldLayoutId id="2147484006" r:id="rId28"/>
    <p:sldLayoutId id="2147484007" r:id="rId29"/>
    <p:sldLayoutId id="2147484008" r:id="rId30"/>
  </p:sldLayoutIdLst>
  <p:hf hdr="0" ftr="0" dt="0"/>
  <p:txStyles>
    <p:titleStyle>
      <a:lvl1pPr algn="ctr" defTabSz="457167" rtl="0" eaLnBrk="1" latinLnBrk="0" hangingPunct="1">
        <a:spcBef>
          <a:spcPct val="0"/>
        </a:spcBef>
        <a:buNone/>
        <a:defRPr sz="4400" kern="1200">
          <a:solidFill>
            <a:schemeClr val="tx1"/>
          </a:solidFill>
          <a:latin typeface="+mj-lt"/>
          <a:ea typeface="+mj-ea"/>
          <a:cs typeface="+mj-cs"/>
        </a:defRPr>
      </a:lvl1pPr>
    </p:titleStyle>
    <p:bodyStyle>
      <a:lvl1pPr marL="342874" indent="-342874" algn="l" defTabSz="457167" rtl="0" eaLnBrk="1" latinLnBrk="0" hangingPunct="1">
        <a:spcBef>
          <a:spcPct val="20000"/>
        </a:spcBef>
        <a:buFont typeface="Arial"/>
        <a:buChar char="•"/>
        <a:defRPr sz="3200" kern="1200">
          <a:solidFill>
            <a:schemeClr val="tx1"/>
          </a:solidFill>
          <a:latin typeface="+mn-lt"/>
          <a:ea typeface="+mn-ea"/>
          <a:cs typeface="+mn-cs"/>
        </a:defRPr>
      </a:lvl1pPr>
      <a:lvl2pPr marL="742895" indent="-285730" algn="l" defTabSz="457167" rtl="0" eaLnBrk="1" latinLnBrk="0" hangingPunct="1">
        <a:spcBef>
          <a:spcPct val="20000"/>
        </a:spcBef>
        <a:buFont typeface="Arial"/>
        <a:buChar char="–"/>
        <a:defRPr sz="2800" kern="1200">
          <a:solidFill>
            <a:schemeClr val="tx1"/>
          </a:solidFill>
          <a:latin typeface="+mn-lt"/>
          <a:ea typeface="+mn-ea"/>
          <a:cs typeface="+mn-cs"/>
        </a:defRPr>
      </a:lvl2pPr>
      <a:lvl3pPr marL="1142914" indent="-228584" algn="l" defTabSz="457167" rtl="0" eaLnBrk="1" latinLnBrk="0" hangingPunct="1">
        <a:spcBef>
          <a:spcPct val="20000"/>
        </a:spcBef>
        <a:buFont typeface="Arial"/>
        <a:buChar char="•"/>
        <a:defRPr sz="2400" kern="1200">
          <a:solidFill>
            <a:schemeClr val="tx1"/>
          </a:solidFill>
          <a:latin typeface="+mn-lt"/>
          <a:ea typeface="+mn-ea"/>
          <a:cs typeface="+mn-cs"/>
        </a:defRPr>
      </a:lvl3pPr>
      <a:lvl4pPr marL="1600080" indent="-228584" algn="l" defTabSz="457167" rtl="0" eaLnBrk="1" latinLnBrk="0" hangingPunct="1">
        <a:spcBef>
          <a:spcPct val="20000"/>
        </a:spcBef>
        <a:buFont typeface="Arial"/>
        <a:buChar char="–"/>
        <a:defRPr sz="2000" kern="1200">
          <a:solidFill>
            <a:schemeClr val="tx1"/>
          </a:solidFill>
          <a:latin typeface="+mn-lt"/>
          <a:ea typeface="+mn-ea"/>
          <a:cs typeface="+mn-cs"/>
        </a:defRPr>
      </a:lvl4pPr>
      <a:lvl5pPr marL="2057247" indent="-228584" algn="l" defTabSz="457167" rtl="0" eaLnBrk="1" latinLnBrk="0" hangingPunct="1">
        <a:spcBef>
          <a:spcPct val="20000"/>
        </a:spcBef>
        <a:buFont typeface="Arial"/>
        <a:buChar char="»"/>
        <a:defRPr sz="2000" kern="1200">
          <a:solidFill>
            <a:schemeClr val="tx1"/>
          </a:solidFill>
          <a:latin typeface="+mn-lt"/>
          <a:ea typeface="+mn-ea"/>
          <a:cs typeface="+mn-cs"/>
        </a:defRPr>
      </a:lvl5pPr>
      <a:lvl6pPr marL="2514412" indent="-228584" algn="l" defTabSz="457167" rtl="0" eaLnBrk="1" latinLnBrk="0" hangingPunct="1">
        <a:spcBef>
          <a:spcPct val="20000"/>
        </a:spcBef>
        <a:buFont typeface="Arial"/>
        <a:buChar char="•"/>
        <a:defRPr sz="2000" kern="1200">
          <a:solidFill>
            <a:schemeClr val="tx1"/>
          </a:solidFill>
          <a:latin typeface="+mn-lt"/>
          <a:ea typeface="+mn-ea"/>
          <a:cs typeface="+mn-cs"/>
        </a:defRPr>
      </a:lvl6pPr>
      <a:lvl7pPr marL="2971578" indent="-228584" algn="l" defTabSz="457167" rtl="0" eaLnBrk="1" latinLnBrk="0" hangingPunct="1">
        <a:spcBef>
          <a:spcPct val="20000"/>
        </a:spcBef>
        <a:buFont typeface="Arial"/>
        <a:buChar char="•"/>
        <a:defRPr sz="2000" kern="1200">
          <a:solidFill>
            <a:schemeClr val="tx1"/>
          </a:solidFill>
          <a:latin typeface="+mn-lt"/>
          <a:ea typeface="+mn-ea"/>
          <a:cs typeface="+mn-cs"/>
        </a:defRPr>
      </a:lvl7pPr>
      <a:lvl8pPr marL="3428744" indent="-228584" algn="l" defTabSz="457167" rtl="0" eaLnBrk="1" latinLnBrk="0" hangingPunct="1">
        <a:spcBef>
          <a:spcPct val="20000"/>
        </a:spcBef>
        <a:buFont typeface="Arial"/>
        <a:buChar char="•"/>
        <a:defRPr sz="2000" kern="1200">
          <a:solidFill>
            <a:schemeClr val="tx1"/>
          </a:solidFill>
          <a:latin typeface="+mn-lt"/>
          <a:ea typeface="+mn-ea"/>
          <a:cs typeface="+mn-cs"/>
        </a:defRPr>
      </a:lvl8pPr>
      <a:lvl9pPr marL="3885910" indent="-228584" algn="l" defTabSz="45716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67" rtl="0" eaLnBrk="1" latinLnBrk="0" hangingPunct="1">
        <a:defRPr sz="1800" kern="1200">
          <a:solidFill>
            <a:schemeClr val="tx1"/>
          </a:solidFill>
          <a:latin typeface="+mn-lt"/>
          <a:ea typeface="+mn-ea"/>
          <a:cs typeface="+mn-cs"/>
        </a:defRPr>
      </a:lvl1pPr>
      <a:lvl2pPr marL="457167" algn="l" defTabSz="457167" rtl="0" eaLnBrk="1" latinLnBrk="0" hangingPunct="1">
        <a:defRPr sz="1800" kern="1200">
          <a:solidFill>
            <a:schemeClr val="tx1"/>
          </a:solidFill>
          <a:latin typeface="+mn-lt"/>
          <a:ea typeface="+mn-ea"/>
          <a:cs typeface="+mn-cs"/>
        </a:defRPr>
      </a:lvl2pPr>
      <a:lvl3pPr marL="914332" algn="l" defTabSz="457167" rtl="0" eaLnBrk="1" latinLnBrk="0" hangingPunct="1">
        <a:defRPr sz="1800" kern="1200">
          <a:solidFill>
            <a:schemeClr val="tx1"/>
          </a:solidFill>
          <a:latin typeface="+mn-lt"/>
          <a:ea typeface="+mn-ea"/>
          <a:cs typeface="+mn-cs"/>
        </a:defRPr>
      </a:lvl3pPr>
      <a:lvl4pPr marL="1371498" algn="l" defTabSz="457167" rtl="0" eaLnBrk="1" latinLnBrk="0" hangingPunct="1">
        <a:defRPr sz="1800" kern="1200">
          <a:solidFill>
            <a:schemeClr val="tx1"/>
          </a:solidFill>
          <a:latin typeface="+mn-lt"/>
          <a:ea typeface="+mn-ea"/>
          <a:cs typeface="+mn-cs"/>
        </a:defRPr>
      </a:lvl4pPr>
      <a:lvl5pPr marL="1828664" algn="l" defTabSz="457167" rtl="0" eaLnBrk="1" latinLnBrk="0" hangingPunct="1">
        <a:defRPr sz="1800" kern="1200">
          <a:solidFill>
            <a:schemeClr val="tx1"/>
          </a:solidFill>
          <a:latin typeface="+mn-lt"/>
          <a:ea typeface="+mn-ea"/>
          <a:cs typeface="+mn-cs"/>
        </a:defRPr>
      </a:lvl5pPr>
      <a:lvl6pPr marL="2285830" algn="l" defTabSz="457167" rtl="0" eaLnBrk="1" latinLnBrk="0" hangingPunct="1">
        <a:defRPr sz="1800" kern="1200">
          <a:solidFill>
            <a:schemeClr val="tx1"/>
          </a:solidFill>
          <a:latin typeface="+mn-lt"/>
          <a:ea typeface="+mn-ea"/>
          <a:cs typeface="+mn-cs"/>
        </a:defRPr>
      </a:lvl6pPr>
      <a:lvl7pPr marL="2742994" algn="l" defTabSz="457167" rtl="0" eaLnBrk="1" latinLnBrk="0" hangingPunct="1">
        <a:defRPr sz="1800" kern="1200">
          <a:solidFill>
            <a:schemeClr val="tx1"/>
          </a:solidFill>
          <a:latin typeface="+mn-lt"/>
          <a:ea typeface="+mn-ea"/>
          <a:cs typeface="+mn-cs"/>
        </a:defRPr>
      </a:lvl7pPr>
      <a:lvl8pPr marL="3200160" algn="l" defTabSz="457167" rtl="0" eaLnBrk="1" latinLnBrk="0" hangingPunct="1">
        <a:defRPr sz="1800" kern="1200">
          <a:solidFill>
            <a:schemeClr val="tx1"/>
          </a:solidFill>
          <a:latin typeface="+mn-lt"/>
          <a:ea typeface="+mn-ea"/>
          <a:cs typeface="+mn-cs"/>
        </a:defRPr>
      </a:lvl8pPr>
      <a:lvl9pPr marL="3657327" algn="l" defTabSz="45716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45.pn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01.xml"/></Relationships>
</file>

<file path=ppt/slides/_rels/slide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0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5.png"/><Relationship Id="rId2" Type="http://schemas.openxmlformats.org/officeDocument/2006/relationships/image" Target="../media/image50.png"/><Relationship Id="rId1" Type="http://schemas.openxmlformats.org/officeDocument/2006/relationships/slideLayout" Target="../slideLayouts/slideLayout33.xml"/><Relationship Id="rId6" Type="http://schemas.openxmlformats.org/officeDocument/2006/relationships/image" Target="../media/image28.png"/><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diagramLayout" Target="../diagrams/layout5.xml"/><Relationship Id="rId7" Type="http://schemas.openxmlformats.org/officeDocument/2006/relationships/image" Target="../media/image52.png"/><Relationship Id="rId2" Type="http://schemas.openxmlformats.org/officeDocument/2006/relationships/diagramData" Target="../diagrams/data5.xml"/><Relationship Id="rId1" Type="http://schemas.openxmlformats.org/officeDocument/2006/relationships/slideLayout" Target="../slideLayouts/slideLayout31.xml"/><Relationship Id="rId6" Type="http://schemas.microsoft.com/office/2007/relationships/diagramDrawing" Target="../diagrams/drawing5.xml"/><Relationship Id="rId5" Type="http://schemas.openxmlformats.org/officeDocument/2006/relationships/diagramColors" Target="../diagrams/colors5.xml"/><Relationship Id="rId10" Type="http://schemas.openxmlformats.org/officeDocument/2006/relationships/image" Target="../media/image55.png"/><Relationship Id="rId4" Type="http://schemas.openxmlformats.org/officeDocument/2006/relationships/diagramQuickStyle" Target="../diagrams/quickStyle5.xml"/><Relationship Id="rId9" Type="http://schemas.openxmlformats.org/officeDocument/2006/relationships/image" Target="../media/image5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06088" y="3657599"/>
            <a:ext cx="4244741" cy="1963554"/>
          </a:xfrm>
        </p:spPr>
        <p:txBody>
          <a:bodyPr/>
          <a:lstStyle/>
          <a:p>
            <a:pPr algn="ctr"/>
            <a:r>
              <a:rPr lang="en-GB" sz="4000" dirty="0"/>
              <a:t>Farm Africa’s Regional BDS </a:t>
            </a:r>
            <a:r>
              <a:rPr lang="en-US" sz="4000" dirty="0" smtClean="0"/>
              <a:t> Hub </a:t>
            </a:r>
            <a:br>
              <a:rPr lang="en-US" sz="4000" dirty="0" smtClean="0"/>
            </a:br>
            <a:r>
              <a:rPr lang="en-US" sz="4000" dirty="0"/>
              <a:t/>
            </a:r>
            <a:br>
              <a:rPr lang="en-US" sz="4000" dirty="0"/>
            </a:br>
            <a:endParaRPr lang="en-US" sz="4000" dirty="0"/>
          </a:p>
        </p:txBody>
      </p:sp>
      <p:pic>
        <p:nvPicPr>
          <p:cNvPr id="4" name="Picture 3">
            <a:extLst>
              <a:ext uri="{FF2B5EF4-FFF2-40B4-BE49-F238E27FC236}">
                <a16:creationId xmlns:a16="http://schemas.microsoft.com/office/drawing/2014/main" xmlns="" id="{D93AD11D-B5BD-4023-B414-22678A5417DC}"/>
              </a:ext>
            </a:extLst>
          </p:cNvPr>
          <p:cNvPicPr/>
          <p:nvPr/>
        </p:nvPicPr>
        <p:blipFill rotWithShape="1">
          <a:blip r:embed="rId2">
            <a:extLst>
              <a:ext uri="{28A0092B-C50C-407E-A947-70E740481C1C}">
                <a14:useLocalDpi xmlns:a14="http://schemas.microsoft.com/office/drawing/2010/main" val="0"/>
              </a:ext>
            </a:extLst>
          </a:blip>
          <a:srcRect l="17700" t="23364" r="14062" b="44436"/>
          <a:stretch/>
        </p:blipFill>
        <p:spPr bwMode="auto">
          <a:xfrm>
            <a:off x="7438632" y="536715"/>
            <a:ext cx="3327400" cy="111823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074636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5-Point Star 7"/>
          <p:cNvSpPr/>
          <p:nvPr/>
        </p:nvSpPr>
        <p:spPr>
          <a:xfrm>
            <a:off x="7868652" y="4118811"/>
            <a:ext cx="144379" cy="144379"/>
          </a:xfrm>
          <a:prstGeom prst="star5">
            <a:avLst/>
          </a:prstGeom>
          <a:solidFill>
            <a:schemeClr val="accent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82AC8631-2131-7440-8EB7-81C3CB4712A4}"/>
              </a:ext>
            </a:extLst>
          </p:cNvPr>
          <p:cNvPicPr>
            <a:picLocks noChangeAspect="1"/>
          </p:cNvPicPr>
          <p:nvPr/>
        </p:nvPicPr>
        <p:blipFill rotWithShape="1">
          <a:blip r:embed="rId3">
            <a:extLst>
              <a:ext uri="{28A0092B-C50C-407E-A947-70E740481C1C}">
                <a14:useLocalDpi xmlns:a14="http://schemas.microsoft.com/office/drawing/2010/main" val="0"/>
              </a:ext>
            </a:extLst>
          </a:blip>
          <a:srcRect t="23209" b="47528"/>
          <a:stretch/>
        </p:blipFill>
        <p:spPr>
          <a:xfrm>
            <a:off x="720821" y="31779"/>
            <a:ext cx="4026867" cy="838528"/>
          </a:xfrm>
          <a:prstGeom prst="rect">
            <a:avLst/>
          </a:prstGeom>
        </p:spPr>
      </p:pic>
      <p:graphicFrame>
        <p:nvGraphicFramePr>
          <p:cNvPr id="6" name="Diagram 5"/>
          <p:cNvGraphicFramePr/>
          <p:nvPr>
            <p:extLst>
              <p:ext uri="{D42A27DB-BD31-4B8C-83A1-F6EECF244321}">
                <p14:modId xmlns:p14="http://schemas.microsoft.com/office/powerpoint/2010/main" val="89268864"/>
              </p:ext>
            </p:extLst>
          </p:nvPr>
        </p:nvGraphicFramePr>
        <p:xfrm>
          <a:off x="462013" y="267306"/>
          <a:ext cx="8128000" cy="49745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 name="Diagram 2"/>
          <p:cNvGraphicFramePr/>
          <p:nvPr>
            <p:extLst>
              <p:ext uri="{D42A27DB-BD31-4B8C-83A1-F6EECF244321}">
                <p14:modId xmlns:p14="http://schemas.microsoft.com/office/powerpoint/2010/main" val="4167837762"/>
              </p:ext>
            </p:extLst>
          </p:nvPr>
        </p:nvGraphicFramePr>
        <p:xfrm>
          <a:off x="1288471" y="3281053"/>
          <a:ext cx="5735783" cy="277338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5288411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740" y="205608"/>
            <a:ext cx="5181034" cy="664152"/>
          </a:xfrm>
        </p:spPr>
        <p:txBody>
          <a:bodyPr>
            <a:noAutofit/>
          </a:bodyPr>
          <a:lstStyle/>
          <a:p>
            <a:r>
              <a:rPr lang="en-GB" dirty="0" smtClean="0"/>
              <a:t>Cultivate BDS services</a:t>
            </a:r>
            <a:endParaRPr lang="en-GB" dirty="0"/>
          </a:p>
        </p:txBody>
      </p:sp>
      <p:pic>
        <p:nvPicPr>
          <p:cNvPr id="6" name="Content Placeholder 5"/>
          <p:cNvPicPr>
            <a:picLocks noChangeAspect="1"/>
          </p:cNvPicPr>
          <p:nvPr/>
        </p:nvPicPr>
        <p:blipFill rotWithShape="1">
          <a:blip r:embed="rId2">
            <a:extLst>
              <a:ext uri="{28A0092B-C50C-407E-A947-70E740481C1C}">
                <a14:useLocalDpi xmlns:a14="http://schemas.microsoft.com/office/drawing/2010/main"/>
              </a:ext>
            </a:extLst>
          </a:blip>
          <a:srcRect t="1" b="50351"/>
          <a:stretch/>
        </p:blipFill>
        <p:spPr>
          <a:xfrm>
            <a:off x="5636448" y="1253804"/>
            <a:ext cx="6055446" cy="751731"/>
          </a:xfrm>
          <a:prstGeom prst="rect">
            <a:avLst/>
          </a:prstGeom>
        </p:spPr>
      </p:pic>
      <p:pic>
        <p:nvPicPr>
          <p:cNvPr id="7" name="Content Placeholder 5"/>
          <p:cNvPicPr>
            <a:picLocks noGrp="1" noChangeAspect="1"/>
          </p:cNvPicPr>
          <p:nvPr>
            <p:ph idx="1"/>
          </p:nvPr>
        </p:nvPicPr>
        <p:blipFill rotWithShape="1">
          <a:blip r:embed="rId2">
            <a:extLst>
              <a:ext uri="{28A0092B-C50C-407E-A947-70E740481C1C}">
                <a14:useLocalDpi xmlns:a14="http://schemas.microsoft.com/office/drawing/2010/main"/>
              </a:ext>
            </a:extLst>
          </a:blip>
          <a:srcRect l="-1" t="1" r="1335" b="56897"/>
          <a:stretch/>
        </p:blipFill>
        <p:spPr>
          <a:xfrm>
            <a:off x="535021" y="1253804"/>
            <a:ext cx="5282187" cy="751731"/>
          </a:xfrm>
        </p:spPr>
      </p:pic>
      <p:sp>
        <p:nvSpPr>
          <p:cNvPr id="8" name="TextBox 7"/>
          <p:cNvSpPr txBox="1"/>
          <p:nvPr/>
        </p:nvSpPr>
        <p:spPr>
          <a:xfrm>
            <a:off x="701322" y="1012596"/>
            <a:ext cx="11156873" cy="954107"/>
          </a:xfrm>
          <a:prstGeom prst="rect">
            <a:avLst/>
          </a:prstGeom>
          <a:noFill/>
        </p:spPr>
        <p:txBody>
          <a:bodyPr wrap="square" rtlCol="0">
            <a:spAutoFit/>
          </a:bodyPr>
          <a:lstStyle/>
          <a:p>
            <a:r>
              <a:rPr lang="en-GB" sz="2000" b="1" dirty="0" smtClean="0">
                <a:solidFill>
                  <a:srgbClr val="FFFFFF"/>
                </a:solidFill>
              </a:rPr>
              <a:t/>
            </a:r>
            <a:br>
              <a:rPr lang="en-GB" sz="2000" b="1" dirty="0" smtClean="0">
                <a:solidFill>
                  <a:srgbClr val="FFFFFF"/>
                </a:solidFill>
              </a:rPr>
            </a:br>
            <a:r>
              <a:rPr lang="en-GB" b="1" dirty="0" smtClean="0">
                <a:solidFill>
                  <a:srgbClr val="FFFFFF"/>
                </a:solidFill>
              </a:rPr>
              <a:t>Goal</a:t>
            </a:r>
            <a:r>
              <a:rPr lang="en-GB" b="1" dirty="0">
                <a:solidFill>
                  <a:srgbClr val="FFFFFF"/>
                </a:solidFill>
              </a:rPr>
              <a:t>: </a:t>
            </a:r>
            <a:r>
              <a:rPr lang="en-GB" dirty="0">
                <a:solidFill>
                  <a:srgbClr val="FFFFFF"/>
                </a:solidFill>
              </a:rPr>
              <a:t>Sustainably deliver capacity building BDS to rural, or “First Mile”, SGBs in Kenya, Tanzania </a:t>
            </a:r>
            <a:r>
              <a:rPr lang="en-GB" dirty="0" smtClean="0">
                <a:solidFill>
                  <a:srgbClr val="FFFFFF"/>
                </a:solidFill>
              </a:rPr>
              <a:t>and Ethiopia</a:t>
            </a:r>
            <a:endParaRPr lang="en-GB" dirty="0">
              <a:solidFill>
                <a:srgbClr val="FFFFFF"/>
              </a:solidFill>
            </a:endParaRPr>
          </a:p>
        </p:txBody>
      </p:sp>
      <p:sp>
        <p:nvSpPr>
          <p:cNvPr id="26" name="Content Placeholder 2"/>
          <p:cNvSpPr>
            <a:spLocks noGrp="1"/>
          </p:cNvSpPr>
          <p:nvPr>
            <p:ph idx="1"/>
          </p:nvPr>
        </p:nvSpPr>
        <p:spPr>
          <a:xfrm>
            <a:off x="701323" y="2364446"/>
            <a:ext cx="707507" cy="615248"/>
          </a:xfrm>
        </p:spPr>
        <p:txBody>
          <a:bodyPr>
            <a:normAutofit fontScale="92500" lnSpcReduction="20000"/>
          </a:bodyPr>
          <a:lstStyle/>
          <a:p>
            <a:r>
              <a:rPr lang="en-GB" sz="4500" dirty="0">
                <a:solidFill>
                  <a:srgbClr val="72BF44"/>
                </a:solidFill>
              </a:rPr>
              <a:t>1</a:t>
            </a:r>
          </a:p>
        </p:txBody>
      </p:sp>
      <p:sp>
        <p:nvSpPr>
          <p:cNvPr id="27" name="Content Placeholder 2"/>
          <p:cNvSpPr txBox="1">
            <a:spLocks/>
          </p:cNvSpPr>
          <p:nvPr/>
        </p:nvSpPr>
        <p:spPr>
          <a:xfrm>
            <a:off x="1192872" y="2426461"/>
            <a:ext cx="3314167" cy="48525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800" b="1" dirty="0">
                <a:solidFill>
                  <a:srgbClr val="FFFFFF"/>
                </a:solidFill>
              </a:rPr>
              <a:t>Rural SGB Target Market</a:t>
            </a:r>
          </a:p>
        </p:txBody>
      </p:sp>
      <p:sp>
        <p:nvSpPr>
          <p:cNvPr id="28" name="Content Placeholder 2"/>
          <p:cNvSpPr txBox="1">
            <a:spLocks/>
          </p:cNvSpPr>
          <p:nvPr/>
        </p:nvSpPr>
        <p:spPr>
          <a:xfrm>
            <a:off x="1183477" y="2935644"/>
            <a:ext cx="4467596" cy="1190529"/>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pPr>
            <a:r>
              <a:rPr lang="en-GB" sz="1600" dirty="0">
                <a:solidFill>
                  <a:srgbClr val="FFFFFF"/>
                </a:solidFill>
              </a:rPr>
              <a:t>Small Growing Businesses (SGBs) are the backbone of the rural economy. They are challenged by poor access to markets and finance, high transport costs, limited business skills and difficult access to information and networks.</a:t>
            </a:r>
          </a:p>
        </p:txBody>
      </p:sp>
      <p:sp>
        <p:nvSpPr>
          <p:cNvPr id="29" name="Content Placeholder 2"/>
          <p:cNvSpPr>
            <a:spLocks noGrp="1"/>
          </p:cNvSpPr>
          <p:nvPr>
            <p:ph idx="1"/>
          </p:nvPr>
        </p:nvSpPr>
        <p:spPr>
          <a:xfrm>
            <a:off x="6686846" y="2364607"/>
            <a:ext cx="707507" cy="653170"/>
          </a:xfrm>
        </p:spPr>
        <p:txBody>
          <a:bodyPr>
            <a:normAutofit fontScale="92500" lnSpcReduction="20000"/>
          </a:bodyPr>
          <a:lstStyle/>
          <a:p>
            <a:r>
              <a:rPr lang="en-GB" sz="4500" dirty="0">
                <a:solidFill>
                  <a:srgbClr val="72BF44"/>
                </a:solidFill>
              </a:rPr>
              <a:t>2</a:t>
            </a:r>
          </a:p>
        </p:txBody>
      </p:sp>
      <p:sp>
        <p:nvSpPr>
          <p:cNvPr id="30" name="Content Placeholder 2"/>
          <p:cNvSpPr txBox="1">
            <a:spLocks/>
          </p:cNvSpPr>
          <p:nvPr/>
        </p:nvSpPr>
        <p:spPr>
          <a:xfrm>
            <a:off x="7142487" y="2448565"/>
            <a:ext cx="3314167" cy="48525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800" b="1" dirty="0" smtClean="0">
                <a:solidFill>
                  <a:srgbClr val="FFFFFF"/>
                </a:solidFill>
              </a:rPr>
              <a:t>Online product</a:t>
            </a:r>
            <a:endParaRPr lang="en-GB" sz="1800" b="1" dirty="0">
              <a:solidFill>
                <a:srgbClr val="FFFFFF"/>
              </a:solidFill>
            </a:endParaRPr>
          </a:p>
        </p:txBody>
      </p:sp>
      <p:sp>
        <p:nvSpPr>
          <p:cNvPr id="31" name="Content Placeholder 2"/>
          <p:cNvSpPr txBox="1">
            <a:spLocks/>
          </p:cNvSpPr>
          <p:nvPr/>
        </p:nvSpPr>
        <p:spPr>
          <a:xfrm>
            <a:off x="7117393" y="2911715"/>
            <a:ext cx="4467596" cy="1190529"/>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pPr>
            <a:r>
              <a:rPr lang="en-GB" sz="1600" dirty="0">
                <a:solidFill>
                  <a:srgbClr val="FFFFFF"/>
                </a:solidFill>
              </a:rPr>
              <a:t>Cultivate </a:t>
            </a:r>
            <a:r>
              <a:rPr lang="en-GB" sz="1600" dirty="0" smtClean="0">
                <a:solidFill>
                  <a:srgbClr val="FFFFFF"/>
                </a:solidFill>
              </a:rPr>
              <a:t>partnered </a:t>
            </a:r>
            <a:r>
              <a:rPr lang="en-GB" sz="1600" dirty="0">
                <a:solidFill>
                  <a:srgbClr val="FFFFFF"/>
                </a:solidFill>
              </a:rPr>
              <a:t>with AMI, the leading East African online business education platform. AMI </a:t>
            </a:r>
            <a:r>
              <a:rPr lang="en-GB" sz="1600" dirty="0" smtClean="0">
                <a:solidFill>
                  <a:srgbClr val="FFFFFF"/>
                </a:solidFill>
              </a:rPr>
              <a:t>provided </a:t>
            </a:r>
            <a:r>
              <a:rPr lang="en-GB" sz="1600" dirty="0">
                <a:solidFill>
                  <a:srgbClr val="FFFFFF"/>
                </a:solidFill>
              </a:rPr>
              <a:t>the core education product while Cultivate </a:t>
            </a:r>
            <a:r>
              <a:rPr lang="en-GB" sz="1600" dirty="0" smtClean="0">
                <a:solidFill>
                  <a:srgbClr val="FFFFFF"/>
                </a:solidFill>
              </a:rPr>
              <a:t>provided </a:t>
            </a:r>
            <a:r>
              <a:rPr lang="en-GB" sz="1600" dirty="0">
                <a:solidFill>
                  <a:srgbClr val="FFFFFF"/>
                </a:solidFill>
              </a:rPr>
              <a:t>commercial services - client sourcing, onboarding and management (CRM) and MEL capacity.</a:t>
            </a:r>
            <a:endParaRPr lang="en-GB" sz="1600" b="1" dirty="0">
              <a:solidFill>
                <a:srgbClr val="FFFFFF"/>
              </a:solidFill>
            </a:endParaRPr>
          </a:p>
        </p:txBody>
      </p:sp>
      <p:sp>
        <p:nvSpPr>
          <p:cNvPr id="32" name="Content Placeholder 2"/>
          <p:cNvSpPr>
            <a:spLocks noGrp="1"/>
          </p:cNvSpPr>
          <p:nvPr>
            <p:ph idx="1"/>
          </p:nvPr>
        </p:nvSpPr>
        <p:spPr>
          <a:xfrm>
            <a:off x="701322" y="4417382"/>
            <a:ext cx="707507" cy="620658"/>
          </a:xfrm>
        </p:spPr>
        <p:txBody>
          <a:bodyPr>
            <a:normAutofit fontScale="92500" lnSpcReduction="20000"/>
          </a:bodyPr>
          <a:lstStyle/>
          <a:p>
            <a:r>
              <a:rPr lang="en-GB" sz="4500" dirty="0">
                <a:solidFill>
                  <a:srgbClr val="72BF44"/>
                </a:solidFill>
              </a:rPr>
              <a:t>3</a:t>
            </a:r>
          </a:p>
        </p:txBody>
      </p:sp>
      <p:sp>
        <p:nvSpPr>
          <p:cNvPr id="33" name="Content Placeholder 2"/>
          <p:cNvSpPr txBox="1">
            <a:spLocks/>
          </p:cNvSpPr>
          <p:nvPr/>
        </p:nvSpPr>
        <p:spPr>
          <a:xfrm>
            <a:off x="1195080" y="4485084"/>
            <a:ext cx="3969587" cy="48525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800" b="1" dirty="0">
                <a:solidFill>
                  <a:srgbClr val="FFFFFF"/>
                </a:solidFill>
              </a:rPr>
              <a:t>Farm Africa Incubated</a:t>
            </a:r>
          </a:p>
        </p:txBody>
      </p:sp>
      <p:sp>
        <p:nvSpPr>
          <p:cNvPr id="34" name="Content Placeholder 2"/>
          <p:cNvSpPr txBox="1">
            <a:spLocks/>
          </p:cNvSpPr>
          <p:nvPr/>
        </p:nvSpPr>
        <p:spPr>
          <a:xfrm>
            <a:off x="1214386" y="4975573"/>
            <a:ext cx="4467596" cy="1102597"/>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pPr>
            <a:r>
              <a:rPr lang="en-GB" sz="1600" dirty="0">
                <a:solidFill>
                  <a:srgbClr val="FFFFFF"/>
                </a:solidFill>
              </a:rPr>
              <a:t>Cultivate </a:t>
            </a:r>
            <a:r>
              <a:rPr lang="en-GB" sz="1600" dirty="0" smtClean="0">
                <a:solidFill>
                  <a:srgbClr val="FFFFFF"/>
                </a:solidFill>
              </a:rPr>
              <a:t>leveraged </a:t>
            </a:r>
            <a:r>
              <a:rPr lang="en-GB" sz="1600" dirty="0">
                <a:solidFill>
                  <a:srgbClr val="FFFFFF"/>
                </a:solidFill>
              </a:rPr>
              <a:t>Farm Africa’s 35 years of experience in rural agriculture value chains, gaining access to managers, value chain specialists and relevant tools.</a:t>
            </a:r>
          </a:p>
        </p:txBody>
      </p:sp>
      <p:sp>
        <p:nvSpPr>
          <p:cNvPr id="35" name="Content Placeholder 2"/>
          <p:cNvSpPr>
            <a:spLocks noGrp="1"/>
          </p:cNvSpPr>
          <p:nvPr>
            <p:ph idx="1"/>
          </p:nvPr>
        </p:nvSpPr>
        <p:spPr>
          <a:xfrm>
            <a:off x="6739944" y="4412557"/>
            <a:ext cx="707507" cy="620658"/>
          </a:xfrm>
        </p:spPr>
        <p:txBody>
          <a:bodyPr>
            <a:normAutofit fontScale="92500" lnSpcReduction="20000"/>
          </a:bodyPr>
          <a:lstStyle/>
          <a:p>
            <a:r>
              <a:rPr lang="en-GB" sz="4500" dirty="0">
                <a:solidFill>
                  <a:srgbClr val="72BF44"/>
                </a:solidFill>
              </a:rPr>
              <a:t>4</a:t>
            </a:r>
          </a:p>
        </p:txBody>
      </p:sp>
      <p:sp>
        <p:nvSpPr>
          <p:cNvPr id="36" name="Content Placeholder 2"/>
          <p:cNvSpPr txBox="1">
            <a:spLocks/>
          </p:cNvSpPr>
          <p:nvPr/>
        </p:nvSpPr>
        <p:spPr>
          <a:xfrm>
            <a:off x="7142487" y="4485084"/>
            <a:ext cx="3636219" cy="48525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800" b="1" dirty="0" smtClean="0">
                <a:solidFill>
                  <a:srgbClr val="FFFFFF"/>
                </a:solidFill>
              </a:rPr>
              <a:t>Scaling</a:t>
            </a:r>
            <a:endParaRPr lang="en-GB" sz="1800" b="1" dirty="0">
              <a:solidFill>
                <a:srgbClr val="FFFFFF"/>
              </a:solidFill>
            </a:endParaRPr>
          </a:p>
        </p:txBody>
      </p:sp>
      <p:sp>
        <p:nvSpPr>
          <p:cNvPr id="37" name="Content Placeholder 2"/>
          <p:cNvSpPr txBox="1">
            <a:spLocks/>
          </p:cNvSpPr>
          <p:nvPr/>
        </p:nvSpPr>
        <p:spPr>
          <a:xfrm>
            <a:off x="7142487" y="5033215"/>
            <a:ext cx="4467596" cy="954107"/>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pPr>
            <a:r>
              <a:rPr lang="en-GB" sz="1600" dirty="0">
                <a:solidFill>
                  <a:srgbClr val="FFFFFF"/>
                </a:solidFill>
              </a:rPr>
              <a:t>With initial </a:t>
            </a:r>
            <a:r>
              <a:rPr lang="en-GB" sz="1600" dirty="0" smtClean="0">
                <a:solidFill>
                  <a:srgbClr val="FFFFFF"/>
                </a:solidFill>
              </a:rPr>
              <a:t>pilot funding </a:t>
            </a:r>
            <a:r>
              <a:rPr lang="en-GB" sz="1600" dirty="0">
                <a:solidFill>
                  <a:srgbClr val="FFFFFF"/>
                </a:solidFill>
              </a:rPr>
              <a:t>from Vitol Foundation, </a:t>
            </a:r>
            <a:r>
              <a:rPr lang="en-GB" sz="1600" dirty="0" smtClean="0">
                <a:solidFill>
                  <a:srgbClr val="FFFFFF"/>
                </a:solidFill>
              </a:rPr>
              <a:t>Cultivate is scaling to a </a:t>
            </a:r>
            <a:r>
              <a:rPr lang="en-GB" sz="1600" dirty="0">
                <a:solidFill>
                  <a:srgbClr val="FFFFFF"/>
                </a:solidFill>
              </a:rPr>
              <a:t>larger donor-driven commercial </a:t>
            </a:r>
            <a:r>
              <a:rPr lang="en-GB" sz="1600" dirty="0" smtClean="0">
                <a:solidFill>
                  <a:srgbClr val="FFFFFF"/>
                </a:solidFill>
              </a:rPr>
              <a:t>model. </a:t>
            </a:r>
            <a:endParaRPr lang="en-GB" sz="1600" dirty="0">
              <a:solidFill>
                <a:srgbClr val="FFFFFF"/>
              </a:solidFill>
            </a:endParaRPr>
          </a:p>
        </p:txBody>
      </p:sp>
    </p:spTree>
    <p:extLst>
      <p:ext uri="{BB962C8B-B14F-4D97-AF65-F5344CB8AC3E}">
        <p14:creationId xmlns:p14="http://schemas.microsoft.com/office/powerpoint/2010/main" val="29064156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7AAFBEFA-963B-BC4C-B817-2CFC1BB2A524}"/>
              </a:ext>
            </a:extLst>
          </p:cNvPr>
          <p:cNvSpPr>
            <a:spLocks noGrp="1"/>
          </p:cNvSpPr>
          <p:nvPr>
            <p:ph type="title"/>
          </p:nvPr>
        </p:nvSpPr>
        <p:spPr>
          <a:xfrm>
            <a:off x="429739" y="91063"/>
            <a:ext cx="11115715" cy="778697"/>
          </a:xfrm>
        </p:spPr>
        <p:txBody>
          <a:bodyPr>
            <a:noAutofit/>
          </a:bodyPr>
          <a:lstStyle/>
          <a:p>
            <a:r>
              <a:rPr lang="en-US" dirty="0">
                <a:solidFill>
                  <a:schemeClr val="bg1"/>
                </a:solidFill>
              </a:rPr>
              <a:t>Cultivate BDS services provided: Grow your business</a:t>
            </a:r>
            <a:endParaRPr lang="en-GB" dirty="0">
              <a:solidFill>
                <a:schemeClr val="bg1"/>
              </a:solidFill>
              <a:latin typeface="Arial" panose="020B0604020202020204" pitchFamily="34" charset="0"/>
              <a:cs typeface="Arial" panose="020B0604020202020204" pitchFamily="34" charset="0"/>
            </a:endParaRPr>
          </a:p>
        </p:txBody>
      </p:sp>
      <p:sp>
        <p:nvSpPr>
          <p:cNvPr id="12" name="Rounded Rectangle 11">
            <a:extLst>
              <a:ext uri="{FF2B5EF4-FFF2-40B4-BE49-F238E27FC236}">
                <a16:creationId xmlns:a16="http://schemas.microsoft.com/office/drawing/2014/main" xmlns="" id="{7DD8917C-10BE-594A-8BFF-4FD0C66F20BD}"/>
              </a:ext>
            </a:extLst>
          </p:cNvPr>
          <p:cNvSpPr/>
          <p:nvPr/>
        </p:nvSpPr>
        <p:spPr>
          <a:xfrm>
            <a:off x="5705728" y="4014819"/>
            <a:ext cx="2485770" cy="991815"/>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endParaRPr lang="en-GB" sz="1200" dirty="0">
              <a:solidFill>
                <a:srgbClr val="464547"/>
              </a:solidFill>
            </a:endParaRPr>
          </a:p>
        </p:txBody>
      </p:sp>
      <p:sp>
        <p:nvSpPr>
          <p:cNvPr id="13" name="Rounded Rectangle 12">
            <a:extLst>
              <a:ext uri="{FF2B5EF4-FFF2-40B4-BE49-F238E27FC236}">
                <a16:creationId xmlns:a16="http://schemas.microsoft.com/office/drawing/2014/main" xmlns="" id="{82248C1F-D537-DD4B-8CF9-36B8B6726F44}"/>
              </a:ext>
            </a:extLst>
          </p:cNvPr>
          <p:cNvSpPr/>
          <p:nvPr/>
        </p:nvSpPr>
        <p:spPr>
          <a:xfrm>
            <a:off x="2650211" y="4494508"/>
            <a:ext cx="1077728" cy="44472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dirty="0">
              <a:solidFill>
                <a:srgbClr val="464547"/>
              </a:solidFill>
            </a:endParaRPr>
          </a:p>
        </p:txBody>
      </p:sp>
      <p:sp>
        <p:nvSpPr>
          <p:cNvPr id="14" name="Right Arrow 13">
            <a:extLst>
              <a:ext uri="{FF2B5EF4-FFF2-40B4-BE49-F238E27FC236}">
                <a16:creationId xmlns:a16="http://schemas.microsoft.com/office/drawing/2014/main" xmlns="" id="{9B544A8A-E08A-A144-818F-287E8B27E69C}"/>
              </a:ext>
            </a:extLst>
          </p:cNvPr>
          <p:cNvSpPr/>
          <p:nvPr/>
        </p:nvSpPr>
        <p:spPr>
          <a:xfrm flipH="1" flipV="1">
            <a:off x="4122549" y="4494508"/>
            <a:ext cx="434268" cy="182416"/>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16" name="Text Placeholder 3">
            <a:extLst>
              <a:ext uri="{FF2B5EF4-FFF2-40B4-BE49-F238E27FC236}">
                <a16:creationId xmlns:a16="http://schemas.microsoft.com/office/drawing/2014/main" xmlns="" id="{5E1D4813-9024-4587-AFA4-DC0453FB2564}"/>
              </a:ext>
            </a:extLst>
          </p:cNvPr>
          <p:cNvSpPr>
            <a:spLocks noGrp="1"/>
          </p:cNvSpPr>
          <p:nvPr>
            <p:ph type="body" sz="quarter" idx="15"/>
          </p:nvPr>
        </p:nvSpPr>
        <p:spPr>
          <a:xfrm>
            <a:off x="9027293" y="23574"/>
            <a:ext cx="2873339" cy="763588"/>
          </a:xfrm>
        </p:spPr>
        <p:txBody>
          <a:bodyPr/>
          <a:lstStyle/>
          <a:p>
            <a:r>
              <a:rPr lang="en-US" dirty="0"/>
              <a:t> </a:t>
            </a:r>
          </a:p>
        </p:txBody>
      </p:sp>
      <p:sp>
        <p:nvSpPr>
          <p:cNvPr id="17" name="Rounded Rectangle 16">
            <a:extLst>
              <a:ext uri="{FF2B5EF4-FFF2-40B4-BE49-F238E27FC236}">
                <a16:creationId xmlns:a16="http://schemas.microsoft.com/office/drawing/2014/main" xmlns="" id="{C0CA550C-7F90-8C46-9AF8-12C83A9A3AD7}"/>
              </a:ext>
            </a:extLst>
          </p:cNvPr>
          <p:cNvSpPr/>
          <p:nvPr/>
        </p:nvSpPr>
        <p:spPr>
          <a:xfrm>
            <a:off x="246859" y="5429641"/>
            <a:ext cx="11406583" cy="717927"/>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buFont typeface="Arial" panose="020B0604020202020204" pitchFamily="34" charset="0"/>
              <a:buChar char="•"/>
            </a:pPr>
            <a:endParaRPr lang="en-GB" sz="1200" dirty="0">
              <a:solidFill>
                <a:srgbClr val="464547"/>
              </a:solidFill>
            </a:endParaRPr>
          </a:p>
        </p:txBody>
      </p:sp>
      <p:sp>
        <p:nvSpPr>
          <p:cNvPr id="4" name="Rectangle 3"/>
          <p:cNvSpPr/>
          <p:nvPr/>
        </p:nvSpPr>
        <p:spPr>
          <a:xfrm>
            <a:off x="2490913" y="1315661"/>
            <a:ext cx="6096000" cy="369332"/>
          </a:xfrm>
          <a:prstGeom prst="rect">
            <a:avLst/>
          </a:prstGeom>
        </p:spPr>
        <p:txBody>
          <a:bodyPr>
            <a:spAutoFit/>
          </a:bodyPr>
          <a:lstStyle/>
          <a:p>
            <a:pPr algn="ctr"/>
            <a:r>
              <a:rPr lang="en-US" b="1" dirty="0">
                <a:solidFill>
                  <a:srgbClr val="FFFFFF"/>
                </a:solidFill>
              </a:rPr>
              <a:t>“Grow” </a:t>
            </a:r>
            <a:r>
              <a:rPr lang="en-US" b="1" dirty="0" smtClean="0">
                <a:solidFill>
                  <a:srgbClr val="FFFFFF"/>
                </a:solidFill>
              </a:rPr>
              <a:t>Your </a:t>
            </a:r>
            <a:r>
              <a:rPr lang="en-US" b="1" dirty="0">
                <a:solidFill>
                  <a:srgbClr val="FFFFFF"/>
                </a:solidFill>
              </a:rPr>
              <a:t>Business</a:t>
            </a:r>
            <a:endParaRPr lang="en-GB" dirty="0">
              <a:solidFill>
                <a:srgbClr val="FFFFFF"/>
              </a:solidFill>
            </a:endParaRPr>
          </a:p>
        </p:txBody>
      </p:sp>
      <p:sp>
        <p:nvSpPr>
          <p:cNvPr id="19" name="Rounded Rectangle 18"/>
          <p:cNvSpPr/>
          <p:nvPr/>
        </p:nvSpPr>
        <p:spPr>
          <a:xfrm>
            <a:off x="785960" y="2540241"/>
            <a:ext cx="2832729" cy="3386051"/>
          </a:xfrm>
          <a:prstGeom prst="roundRect">
            <a:avLst/>
          </a:prstGeom>
          <a:solidFill>
            <a:srgbClr val="66CAD8"/>
          </a:solidFill>
          <a:ln w="28575">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smtClean="0">
                <a:solidFill>
                  <a:srgbClr val="FFFFFF"/>
                </a:solidFill>
              </a:rPr>
              <a:t>Targeted </a:t>
            </a:r>
            <a:r>
              <a:rPr lang="en-GB" sz="1400" dirty="0">
                <a:solidFill>
                  <a:srgbClr val="FFFFFF"/>
                </a:solidFill>
              </a:rPr>
              <a:t>Growth Stage enterprises with annual turnover of $USD 50,000</a:t>
            </a:r>
            <a:r>
              <a:rPr lang="en-GB" sz="1400" dirty="0" smtClean="0">
                <a:solidFill>
                  <a:srgbClr val="FFFFFF"/>
                </a:solidFill>
              </a:rPr>
              <a:t>+</a:t>
            </a:r>
          </a:p>
          <a:p>
            <a:pPr algn="ctr"/>
            <a:endParaRPr lang="en-US" sz="1200" dirty="0">
              <a:solidFill>
                <a:srgbClr val="FFFFFF"/>
              </a:solidFill>
            </a:endParaRPr>
          </a:p>
          <a:p>
            <a:pPr algn="ctr"/>
            <a:endParaRPr lang="en-US" sz="1200" dirty="0" smtClean="0">
              <a:solidFill>
                <a:srgbClr val="FFFFFF"/>
              </a:solidFill>
            </a:endParaRPr>
          </a:p>
          <a:p>
            <a:pPr algn="ctr"/>
            <a:endParaRPr lang="en-GB" sz="1200" dirty="0" smtClean="0">
              <a:solidFill>
                <a:srgbClr val="FFFFFF"/>
              </a:solidFill>
            </a:endParaRPr>
          </a:p>
          <a:p>
            <a:endParaRPr lang="en-US" sz="1200" dirty="0">
              <a:solidFill>
                <a:srgbClr val="FFFFFF"/>
              </a:solidFill>
            </a:endParaRPr>
          </a:p>
          <a:p>
            <a:endParaRPr lang="en-US" sz="1200" dirty="0" smtClean="0">
              <a:solidFill>
                <a:srgbClr val="FFFFFF"/>
              </a:solidFill>
            </a:endParaRPr>
          </a:p>
          <a:p>
            <a:endParaRPr lang="en-US" sz="1200" dirty="0">
              <a:solidFill>
                <a:srgbClr val="FFFFFF"/>
              </a:solidFill>
            </a:endParaRPr>
          </a:p>
          <a:p>
            <a:endParaRPr lang="en-US" sz="1200" dirty="0" smtClean="0">
              <a:solidFill>
                <a:srgbClr val="FFFFFF"/>
              </a:solidFill>
            </a:endParaRPr>
          </a:p>
          <a:p>
            <a:endParaRPr lang="en-US" sz="1200" dirty="0">
              <a:solidFill>
                <a:srgbClr val="FFFFFF"/>
              </a:solidFill>
            </a:endParaRPr>
          </a:p>
          <a:p>
            <a:endParaRPr lang="en-US" sz="1200" dirty="0" smtClean="0">
              <a:solidFill>
                <a:srgbClr val="FFFFFF"/>
              </a:solidFill>
            </a:endParaRPr>
          </a:p>
          <a:p>
            <a:endParaRPr lang="en-GB" sz="1200" dirty="0">
              <a:solidFill>
                <a:srgbClr val="FFFFFF"/>
              </a:solidFill>
            </a:endParaRPr>
          </a:p>
        </p:txBody>
      </p:sp>
      <p:sp>
        <p:nvSpPr>
          <p:cNvPr id="20" name="Rounded Rectangle 19"/>
          <p:cNvSpPr/>
          <p:nvPr/>
        </p:nvSpPr>
        <p:spPr>
          <a:xfrm>
            <a:off x="7674572" y="2540241"/>
            <a:ext cx="2938306" cy="3343079"/>
          </a:xfrm>
          <a:prstGeom prst="roundRect">
            <a:avLst/>
          </a:prstGeom>
          <a:solidFill>
            <a:srgbClr val="66CAD8"/>
          </a:solidFill>
          <a:ln w="28575">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a:solidFill>
                  <a:srgbClr val="FFFFFF"/>
                </a:solidFill>
              </a:rPr>
              <a:t>6 month online capacity building period, with interactive webinars, online courses, practical tools and peer support. After the initial six months, businesses </a:t>
            </a:r>
            <a:r>
              <a:rPr lang="en-GB" sz="1400" dirty="0" smtClean="0">
                <a:solidFill>
                  <a:srgbClr val="FFFFFF"/>
                </a:solidFill>
              </a:rPr>
              <a:t>had </a:t>
            </a:r>
            <a:r>
              <a:rPr lang="en-GB" sz="1400" dirty="0">
                <a:solidFill>
                  <a:srgbClr val="FFFFFF"/>
                </a:solidFill>
              </a:rPr>
              <a:t>a further six months of access to AMI’s mobile app course materials. </a:t>
            </a:r>
            <a:endParaRPr lang="en-GB" sz="1400" dirty="0" smtClean="0">
              <a:solidFill>
                <a:srgbClr val="FFFFFF"/>
              </a:solidFill>
            </a:endParaRPr>
          </a:p>
          <a:p>
            <a:pPr marL="285750" indent="-285750">
              <a:buFont typeface="Wingdings" panose="05000000000000000000" pitchFamily="2" charset="2"/>
              <a:buChar char="Ø"/>
            </a:pPr>
            <a:endParaRPr lang="en-US" sz="1200" dirty="0">
              <a:solidFill>
                <a:srgbClr val="FFFFFF"/>
              </a:solidFill>
            </a:endParaRPr>
          </a:p>
          <a:p>
            <a:pPr marL="285750" indent="-285750">
              <a:buFont typeface="Wingdings" panose="05000000000000000000" pitchFamily="2" charset="2"/>
              <a:buChar char="Ø"/>
            </a:pPr>
            <a:endParaRPr lang="en-US" sz="1200" dirty="0" smtClean="0">
              <a:solidFill>
                <a:srgbClr val="FFFFFF"/>
              </a:solidFill>
            </a:endParaRPr>
          </a:p>
          <a:p>
            <a:pPr marL="285750" indent="-285750">
              <a:buFont typeface="Wingdings" panose="05000000000000000000" pitchFamily="2" charset="2"/>
              <a:buChar char="Ø"/>
            </a:pPr>
            <a:endParaRPr lang="en-US" sz="1200" dirty="0">
              <a:solidFill>
                <a:srgbClr val="FFFFFF"/>
              </a:solidFill>
            </a:endParaRPr>
          </a:p>
          <a:p>
            <a:pPr marL="285750" indent="-285750">
              <a:buFont typeface="Wingdings" panose="05000000000000000000" pitchFamily="2" charset="2"/>
              <a:buChar char="Ø"/>
            </a:pPr>
            <a:endParaRPr lang="en-GB" sz="1200" dirty="0">
              <a:solidFill>
                <a:srgbClr val="FFFFFF"/>
              </a:solidFill>
            </a:endParaRPr>
          </a:p>
          <a:p>
            <a:pPr marL="171450" indent="-171450" algn="just">
              <a:buFont typeface="Arial" panose="020B0604020202020204" pitchFamily="34" charset="0"/>
              <a:buChar char="•"/>
            </a:pPr>
            <a:endParaRPr lang="en-GB" sz="1200" dirty="0">
              <a:solidFill>
                <a:srgbClr val="FFFFFF"/>
              </a:solidFill>
            </a:endParaRPr>
          </a:p>
        </p:txBody>
      </p:sp>
      <p:sp>
        <p:nvSpPr>
          <p:cNvPr id="21" name="Rounded Rectangle 20"/>
          <p:cNvSpPr/>
          <p:nvPr/>
        </p:nvSpPr>
        <p:spPr>
          <a:xfrm>
            <a:off x="4122549" y="2530285"/>
            <a:ext cx="2832728" cy="3343080"/>
          </a:xfrm>
          <a:prstGeom prst="roundRect">
            <a:avLst/>
          </a:prstGeom>
          <a:solidFill>
            <a:srgbClr val="66CAD8"/>
          </a:solidFill>
          <a:ln w="28575">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a:solidFill>
                  <a:srgbClr val="FFFFFF"/>
                </a:solidFill>
              </a:rPr>
              <a:t>Focused on 6 core areas of business practices: (1) Identification of risks and opportunities, (2) Developing an entrepreneurial mind set and fostering business resilience, (3) Market and opportunities analysis, (4) Finances (Profitability, costing and pricing), (5) Building team and operations, and (6) Strategy for growth  delivered in 6 monthly facilitated webinars.</a:t>
            </a:r>
          </a:p>
        </p:txBody>
      </p:sp>
      <p:pic>
        <p:nvPicPr>
          <p:cNvPr id="22" name="Picture 21"/>
          <p:cNvPicPr>
            <a:picLocks noChangeAspect="1"/>
          </p:cNvPicPr>
          <p:nvPr/>
        </p:nvPicPr>
        <p:blipFill rotWithShape="1">
          <a:blip r:embed="rId2" cstate="email">
            <a:extLst>
              <a:ext uri="{28A0092B-C50C-407E-A947-70E740481C1C}">
                <a14:useLocalDpi xmlns:a14="http://schemas.microsoft.com/office/drawing/2010/main"/>
              </a:ext>
            </a:extLst>
          </a:blip>
          <a:srcRect l="34998"/>
          <a:stretch/>
        </p:blipFill>
        <p:spPr>
          <a:xfrm>
            <a:off x="2064014" y="1912238"/>
            <a:ext cx="586197" cy="628003"/>
          </a:xfrm>
          <a:prstGeom prst="rect">
            <a:avLst/>
          </a:prstGeom>
        </p:spPr>
      </p:pic>
      <p:pic>
        <p:nvPicPr>
          <p:cNvPr id="23" name="Picture 22"/>
          <p:cNvPicPr>
            <a:picLocks noChangeAspect="1"/>
          </p:cNvPicPr>
          <p:nvPr/>
        </p:nvPicPr>
        <p:blipFill rotWithShape="1">
          <a:blip r:embed="rId2" cstate="email">
            <a:extLst>
              <a:ext uri="{28A0092B-C50C-407E-A947-70E740481C1C}">
                <a14:useLocalDpi xmlns:a14="http://schemas.microsoft.com/office/drawing/2010/main"/>
              </a:ext>
            </a:extLst>
          </a:blip>
          <a:srcRect l="34998"/>
          <a:stretch/>
        </p:blipFill>
        <p:spPr>
          <a:xfrm>
            <a:off x="5363953" y="1890578"/>
            <a:ext cx="586197" cy="628003"/>
          </a:xfrm>
          <a:prstGeom prst="rect">
            <a:avLst/>
          </a:prstGeom>
        </p:spPr>
      </p:pic>
      <p:pic>
        <p:nvPicPr>
          <p:cNvPr id="24" name="Picture 23"/>
          <p:cNvPicPr>
            <a:picLocks noChangeAspect="1"/>
          </p:cNvPicPr>
          <p:nvPr/>
        </p:nvPicPr>
        <p:blipFill rotWithShape="1">
          <a:blip r:embed="rId2" cstate="email">
            <a:extLst>
              <a:ext uri="{28A0092B-C50C-407E-A947-70E740481C1C}">
                <a14:useLocalDpi xmlns:a14="http://schemas.microsoft.com/office/drawing/2010/main"/>
              </a:ext>
            </a:extLst>
          </a:blip>
          <a:srcRect l="34998"/>
          <a:stretch/>
        </p:blipFill>
        <p:spPr>
          <a:xfrm>
            <a:off x="8948794" y="1916872"/>
            <a:ext cx="586197" cy="628003"/>
          </a:xfrm>
          <a:prstGeom prst="rect">
            <a:avLst/>
          </a:prstGeom>
        </p:spPr>
      </p:pic>
      <p:sp>
        <p:nvSpPr>
          <p:cNvPr id="26" name="Rounded Rectangle 25"/>
          <p:cNvSpPr/>
          <p:nvPr/>
        </p:nvSpPr>
        <p:spPr>
          <a:xfrm>
            <a:off x="910252" y="1039164"/>
            <a:ext cx="9376748" cy="807729"/>
          </a:xfrm>
          <a:prstGeom prst="roundRect">
            <a:avLst/>
          </a:prstGeom>
          <a:solidFill>
            <a:srgbClr val="72BF44"/>
          </a:solidFill>
          <a:ln>
            <a:solidFill>
              <a:srgbClr val="72BF4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FFFFFF"/>
                </a:solidFill>
              </a:rPr>
              <a:t>Grow your business </a:t>
            </a:r>
            <a:endParaRPr lang="en-GB" sz="1600" b="1" dirty="0">
              <a:solidFill>
                <a:srgbClr val="FFFFFF"/>
              </a:solidFill>
            </a:endParaRPr>
          </a:p>
        </p:txBody>
      </p:sp>
    </p:spTree>
    <p:extLst>
      <p:ext uri="{BB962C8B-B14F-4D97-AF65-F5344CB8AC3E}">
        <p14:creationId xmlns:p14="http://schemas.microsoft.com/office/powerpoint/2010/main" val="41336766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7AAFBEFA-963B-BC4C-B817-2CFC1BB2A524}"/>
              </a:ext>
            </a:extLst>
          </p:cNvPr>
          <p:cNvSpPr>
            <a:spLocks noGrp="1"/>
          </p:cNvSpPr>
          <p:nvPr>
            <p:ph type="title"/>
          </p:nvPr>
        </p:nvSpPr>
        <p:spPr>
          <a:xfrm>
            <a:off x="429739" y="91063"/>
            <a:ext cx="11115715" cy="778697"/>
          </a:xfrm>
        </p:spPr>
        <p:txBody>
          <a:bodyPr>
            <a:noAutofit/>
          </a:bodyPr>
          <a:lstStyle/>
          <a:p>
            <a:r>
              <a:rPr lang="en-US" dirty="0">
                <a:solidFill>
                  <a:schemeClr val="bg1"/>
                </a:solidFill>
              </a:rPr>
              <a:t>Cultivate BDS services provided: Guided Grow your business</a:t>
            </a:r>
            <a:endParaRPr lang="en-GB" dirty="0">
              <a:solidFill>
                <a:schemeClr val="bg1"/>
              </a:solidFill>
              <a:latin typeface="Arial" panose="020B0604020202020204" pitchFamily="34" charset="0"/>
              <a:cs typeface="Arial" panose="020B0604020202020204" pitchFamily="34" charset="0"/>
            </a:endParaRPr>
          </a:p>
        </p:txBody>
      </p:sp>
      <p:sp>
        <p:nvSpPr>
          <p:cNvPr id="12" name="Rounded Rectangle 11">
            <a:extLst>
              <a:ext uri="{FF2B5EF4-FFF2-40B4-BE49-F238E27FC236}">
                <a16:creationId xmlns:a16="http://schemas.microsoft.com/office/drawing/2014/main" xmlns="" id="{7DD8917C-10BE-594A-8BFF-4FD0C66F20BD}"/>
              </a:ext>
            </a:extLst>
          </p:cNvPr>
          <p:cNvSpPr/>
          <p:nvPr/>
        </p:nvSpPr>
        <p:spPr>
          <a:xfrm>
            <a:off x="500093" y="4261406"/>
            <a:ext cx="2485770" cy="991815"/>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defRPr/>
            </a:pPr>
            <a:endParaRPr lang="en-GB" sz="1200" dirty="0">
              <a:solidFill>
                <a:srgbClr val="464547"/>
              </a:solidFill>
            </a:endParaRPr>
          </a:p>
        </p:txBody>
      </p:sp>
      <p:sp>
        <p:nvSpPr>
          <p:cNvPr id="13" name="Rounded Rectangle 12">
            <a:extLst>
              <a:ext uri="{FF2B5EF4-FFF2-40B4-BE49-F238E27FC236}">
                <a16:creationId xmlns:a16="http://schemas.microsoft.com/office/drawing/2014/main" xmlns="" id="{82248C1F-D537-DD4B-8CF9-36B8B6726F44}"/>
              </a:ext>
            </a:extLst>
          </p:cNvPr>
          <p:cNvSpPr/>
          <p:nvPr/>
        </p:nvSpPr>
        <p:spPr>
          <a:xfrm>
            <a:off x="2650211" y="4494508"/>
            <a:ext cx="1077728" cy="44472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en-GB" sz="2000" dirty="0">
              <a:solidFill>
                <a:srgbClr val="464547"/>
              </a:solidFill>
            </a:endParaRPr>
          </a:p>
        </p:txBody>
      </p:sp>
      <p:sp>
        <p:nvSpPr>
          <p:cNvPr id="14" name="Right Arrow 13">
            <a:extLst>
              <a:ext uri="{FF2B5EF4-FFF2-40B4-BE49-F238E27FC236}">
                <a16:creationId xmlns:a16="http://schemas.microsoft.com/office/drawing/2014/main" xmlns="" id="{9B544A8A-E08A-A144-818F-287E8B27E69C}"/>
              </a:ext>
            </a:extLst>
          </p:cNvPr>
          <p:cNvSpPr/>
          <p:nvPr/>
        </p:nvSpPr>
        <p:spPr>
          <a:xfrm flipH="1" flipV="1">
            <a:off x="4122549" y="4494508"/>
            <a:ext cx="434268" cy="182416"/>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solidFill>
                <a:srgbClr val="FFFFFF"/>
              </a:solidFill>
            </a:endParaRPr>
          </a:p>
        </p:txBody>
      </p:sp>
      <p:sp>
        <p:nvSpPr>
          <p:cNvPr id="16" name="Text Placeholder 3">
            <a:extLst>
              <a:ext uri="{FF2B5EF4-FFF2-40B4-BE49-F238E27FC236}">
                <a16:creationId xmlns:a16="http://schemas.microsoft.com/office/drawing/2014/main" xmlns="" id="{5E1D4813-9024-4587-AFA4-DC0453FB2564}"/>
              </a:ext>
            </a:extLst>
          </p:cNvPr>
          <p:cNvSpPr>
            <a:spLocks noGrp="1"/>
          </p:cNvSpPr>
          <p:nvPr>
            <p:ph type="body" sz="quarter" idx="15"/>
          </p:nvPr>
        </p:nvSpPr>
        <p:spPr>
          <a:xfrm>
            <a:off x="7306981" y="236779"/>
            <a:ext cx="2873339" cy="763588"/>
          </a:xfrm>
        </p:spPr>
        <p:txBody>
          <a:bodyPr/>
          <a:lstStyle/>
          <a:p>
            <a:r>
              <a:rPr lang="en-US" dirty="0"/>
              <a:t> </a:t>
            </a:r>
          </a:p>
        </p:txBody>
      </p:sp>
      <p:sp>
        <p:nvSpPr>
          <p:cNvPr id="17" name="Rounded Rectangle 16">
            <a:extLst>
              <a:ext uri="{FF2B5EF4-FFF2-40B4-BE49-F238E27FC236}">
                <a16:creationId xmlns:a16="http://schemas.microsoft.com/office/drawing/2014/main" xmlns="" id="{C0CA550C-7F90-8C46-9AF8-12C83A9A3AD7}"/>
              </a:ext>
            </a:extLst>
          </p:cNvPr>
          <p:cNvSpPr/>
          <p:nvPr/>
        </p:nvSpPr>
        <p:spPr>
          <a:xfrm>
            <a:off x="284304" y="5402460"/>
            <a:ext cx="11406583" cy="717927"/>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buFont typeface="Arial" panose="020B0604020202020204" pitchFamily="34" charset="0"/>
              <a:buChar char="•"/>
              <a:defRPr/>
            </a:pPr>
            <a:endParaRPr lang="en-GB" sz="1200" dirty="0">
              <a:solidFill>
                <a:srgbClr val="464547"/>
              </a:solidFill>
            </a:endParaRPr>
          </a:p>
        </p:txBody>
      </p:sp>
      <p:sp>
        <p:nvSpPr>
          <p:cNvPr id="20" name="Rounded Rectangle 19"/>
          <p:cNvSpPr/>
          <p:nvPr/>
        </p:nvSpPr>
        <p:spPr>
          <a:xfrm>
            <a:off x="4161609" y="2538615"/>
            <a:ext cx="2832729" cy="3222808"/>
          </a:xfrm>
          <a:prstGeom prst="roundRect">
            <a:avLst/>
          </a:prstGeom>
          <a:solidFill>
            <a:schemeClr val="accent3"/>
          </a:solidFill>
          <a:ln w="28575">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rgbClr val="FFFFFF"/>
              </a:solidFill>
            </a:endParaRPr>
          </a:p>
          <a:p>
            <a:pPr algn="ctr"/>
            <a:endParaRPr lang="en-GB" sz="1400" dirty="0" smtClean="0">
              <a:solidFill>
                <a:srgbClr val="FFFFFF"/>
              </a:solidFill>
            </a:endParaRPr>
          </a:p>
          <a:p>
            <a:pPr algn="ctr"/>
            <a:endParaRPr lang="en-GB" sz="1400" dirty="0">
              <a:solidFill>
                <a:srgbClr val="FFFFFF"/>
              </a:solidFill>
            </a:endParaRPr>
          </a:p>
          <a:p>
            <a:pPr algn="ctr"/>
            <a:endParaRPr lang="en-GB" sz="1400" dirty="0" smtClean="0">
              <a:solidFill>
                <a:srgbClr val="FFFFFF"/>
              </a:solidFill>
            </a:endParaRPr>
          </a:p>
          <a:p>
            <a:pPr algn="ctr"/>
            <a:r>
              <a:rPr lang="en-GB" sz="1400" dirty="0" smtClean="0">
                <a:solidFill>
                  <a:srgbClr val="FFFFFF"/>
                </a:solidFill>
              </a:rPr>
              <a:t>Focused </a:t>
            </a:r>
            <a:r>
              <a:rPr lang="en-GB" sz="1400" dirty="0">
                <a:solidFill>
                  <a:srgbClr val="FFFFFF"/>
                </a:solidFill>
              </a:rPr>
              <a:t>on implementing 4 key practices: (1) Know your customers and markets, (2) Tracking transactions and stock, (3) Streamlining Operations, and (4) Planning for Growth – delivered in 4 monthly facilitated webinars.</a:t>
            </a:r>
          </a:p>
          <a:p>
            <a:pPr algn="ctr"/>
            <a:endParaRPr lang="en-GB" sz="1400" dirty="0" smtClean="0">
              <a:solidFill>
                <a:srgbClr val="FFFFFF"/>
              </a:solidFill>
            </a:endParaRPr>
          </a:p>
          <a:p>
            <a:pPr algn="ctr"/>
            <a:endParaRPr lang="en-US" sz="1200" dirty="0">
              <a:solidFill>
                <a:srgbClr val="FFFFFF"/>
              </a:solidFill>
            </a:endParaRPr>
          </a:p>
          <a:p>
            <a:pPr algn="ctr"/>
            <a:endParaRPr lang="en-US" sz="1200" dirty="0" smtClean="0">
              <a:solidFill>
                <a:srgbClr val="FFFFFF"/>
              </a:solidFill>
            </a:endParaRPr>
          </a:p>
          <a:p>
            <a:pPr algn="ctr"/>
            <a:endParaRPr lang="en-GB" sz="1200" dirty="0" smtClean="0">
              <a:solidFill>
                <a:srgbClr val="FFFFFF"/>
              </a:solidFill>
            </a:endParaRPr>
          </a:p>
          <a:p>
            <a:endParaRPr lang="en-US" sz="1200" dirty="0">
              <a:solidFill>
                <a:srgbClr val="FFFFFF"/>
              </a:solidFill>
            </a:endParaRPr>
          </a:p>
          <a:p>
            <a:endParaRPr lang="en-US" sz="1200" dirty="0" smtClean="0">
              <a:solidFill>
                <a:srgbClr val="FFFFFF"/>
              </a:solidFill>
            </a:endParaRPr>
          </a:p>
          <a:p>
            <a:endParaRPr lang="en-US" sz="1200" dirty="0">
              <a:solidFill>
                <a:srgbClr val="FFFFFF"/>
              </a:solidFill>
            </a:endParaRPr>
          </a:p>
          <a:p>
            <a:endParaRPr lang="en-US" sz="1200" dirty="0" smtClean="0">
              <a:solidFill>
                <a:srgbClr val="FFFFFF"/>
              </a:solidFill>
            </a:endParaRPr>
          </a:p>
          <a:p>
            <a:endParaRPr lang="en-US" sz="1200" dirty="0">
              <a:solidFill>
                <a:srgbClr val="FFFFFF"/>
              </a:solidFill>
            </a:endParaRPr>
          </a:p>
          <a:p>
            <a:endParaRPr lang="en-US" sz="1200" dirty="0" smtClean="0">
              <a:solidFill>
                <a:srgbClr val="FFFFFF"/>
              </a:solidFill>
            </a:endParaRPr>
          </a:p>
          <a:p>
            <a:endParaRPr lang="en-GB" sz="1200" dirty="0">
              <a:solidFill>
                <a:srgbClr val="FFFFFF"/>
              </a:solidFill>
            </a:endParaRPr>
          </a:p>
        </p:txBody>
      </p:sp>
      <p:sp>
        <p:nvSpPr>
          <p:cNvPr id="4" name="Rectangle 3"/>
          <p:cNvSpPr/>
          <p:nvPr/>
        </p:nvSpPr>
        <p:spPr>
          <a:xfrm>
            <a:off x="1599419" y="1305866"/>
            <a:ext cx="7542761" cy="369332"/>
          </a:xfrm>
          <a:prstGeom prst="rect">
            <a:avLst/>
          </a:prstGeom>
        </p:spPr>
        <p:txBody>
          <a:bodyPr wrap="square">
            <a:spAutoFit/>
          </a:bodyPr>
          <a:lstStyle/>
          <a:p>
            <a:pPr algn="ctr">
              <a:defRPr/>
            </a:pPr>
            <a:r>
              <a:rPr lang="en-US" b="1" dirty="0">
                <a:solidFill>
                  <a:srgbClr val="FFFFFF"/>
                </a:solidFill>
              </a:rPr>
              <a:t>“Guided Grow” </a:t>
            </a:r>
            <a:r>
              <a:rPr lang="en-US" b="1" dirty="0" smtClean="0">
                <a:solidFill>
                  <a:srgbClr val="FFFFFF"/>
                </a:solidFill>
              </a:rPr>
              <a:t>Your </a:t>
            </a:r>
            <a:r>
              <a:rPr lang="en-US" b="1" dirty="0">
                <a:solidFill>
                  <a:srgbClr val="FFFFFF"/>
                </a:solidFill>
              </a:rPr>
              <a:t>Business</a:t>
            </a:r>
            <a:endParaRPr lang="en-GB" dirty="0">
              <a:solidFill>
                <a:srgbClr val="FFFFFF"/>
              </a:solidFill>
            </a:endParaRPr>
          </a:p>
        </p:txBody>
      </p:sp>
      <p:sp>
        <p:nvSpPr>
          <p:cNvPr id="21" name="Rounded Rectangle 20"/>
          <p:cNvSpPr/>
          <p:nvPr/>
        </p:nvSpPr>
        <p:spPr>
          <a:xfrm>
            <a:off x="7428008" y="2545770"/>
            <a:ext cx="2832729" cy="3222809"/>
          </a:xfrm>
          <a:prstGeom prst="roundRect">
            <a:avLst/>
          </a:prstGeom>
          <a:solidFill>
            <a:schemeClr val="accent3"/>
          </a:solidFill>
          <a:ln w="28575">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dirty="0" smtClean="0">
              <a:solidFill>
                <a:srgbClr val="FFFFFF"/>
              </a:solidFill>
            </a:endParaRPr>
          </a:p>
          <a:p>
            <a:pPr algn="ctr"/>
            <a:endParaRPr lang="en-GB" sz="1200" dirty="0">
              <a:solidFill>
                <a:srgbClr val="FFFFFF"/>
              </a:solidFill>
            </a:endParaRPr>
          </a:p>
          <a:p>
            <a:pPr algn="ctr"/>
            <a:endParaRPr lang="en-GB" sz="1400" dirty="0">
              <a:solidFill>
                <a:srgbClr val="FFFFFF"/>
              </a:solidFill>
            </a:endParaRPr>
          </a:p>
          <a:p>
            <a:pPr algn="ctr"/>
            <a:endParaRPr lang="en-GB" sz="1400" dirty="0" smtClean="0">
              <a:solidFill>
                <a:srgbClr val="FFFFFF"/>
              </a:solidFill>
            </a:endParaRPr>
          </a:p>
          <a:p>
            <a:pPr algn="ctr"/>
            <a:endParaRPr lang="en-GB" sz="1400" dirty="0">
              <a:solidFill>
                <a:srgbClr val="FFFFFF"/>
              </a:solidFill>
            </a:endParaRPr>
          </a:p>
          <a:p>
            <a:pPr algn="ctr"/>
            <a:endParaRPr lang="en-GB" sz="1400" dirty="0" smtClean="0">
              <a:solidFill>
                <a:srgbClr val="FFFFFF"/>
              </a:solidFill>
            </a:endParaRPr>
          </a:p>
          <a:p>
            <a:pPr algn="ctr"/>
            <a:endParaRPr lang="en-GB" sz="1400" dirty="0">
              <a:solidFill>
                <a:srgbClr val="FFFFFF"/>
              </a:solidFill>
            </a:endParaRPr>
          </a:p>
          <a:p>
            <a:pPr algn="ctr"/>
            <a:r>
              <a:rPr lang="en-GB" sz="1400" dirty="0" smtClean="0">
                <a:solidFill>
                  <a:srgbClr val="FFFFFF"/>
                </a:solidFill>
              </a:rPr>
              <a:t>Similar </a:t>
            </a:r>
            <a:r>
              <a:rPr lang="en-GB" sz="1400" dirty="0">
                <a:solidFill>
                  <a:srgbClr val="FFFFFF"/>
                </a:solidFill>
              </a:rPr>
              <a:t>to the Growth Stage  product, this programme </a:t>
            </a:r>
            <a:r>
              <a:rPr lang="en-GB" sz="1400" dirty="0" smtClean="0">
                <a:solidFill>
                  <a:srgbClr val="FFFFFF"/>
                </a:solidFill>
              </a:rPr>
              <a:t>took </a:t>
            </a:r>
            <a:r>
              <a:rPr lang="en-GB" sz="1400" dirty="0">
                <a:solidFill>
                  <a:srgbClr val="FFFFFF"/>
                </a:solidFill>
              </a:rPr>
              <a:t>six (6) months and </a:t>
            </a:r>
            <a:r>
              <a:rPr lang="en-GB" sz="1400" dirty="0" smtClean="0">
                <a:solidFill>
                  <a:srgbClr val="FFFFFF"/>
                </a:solidFill>
              </a:rPr>
              <a:t>included </a:t>
            </a:r>
            <a:r>
              <a:rPr lang="en-GB" sz="1400" dirty="0">
                <a:solidFill>
                  <a:srgbClr val="FFFFFF"/>
                </a:solidFill>
              </a:rPr>
              <a:t>webinars, online courses and tools, online peer learning, and coaching. After the initial six months, businesses </a:t>
            </a:r>
            <a:r>
              <a:rPr lang="en-GB" sz="1400" dirty="0" smtClean="0">
                <a:solidFill>
                  <a:srgbClr val="FFFFFF"/>
                </a:solidFill>
              </a:rPr>
              <a:t>had </a:t>
            </a:r>
            <a:r>
              <a:rPr lang="en-GB" sz="1400" dirty="0">
                <a:solidFill>
                  <a:srgbClr val="FFFFFF"/>
                </a:solidFill>
              </a:rPr>
              <a:t>a further six months of access to AMI’s mobile app and all of the course.</a:t>
            </a:r>
          </a:p>
          <a:p>
            <a:pPr algn="ctr"/>
            <a:endParaRPr lang="en-GB" sz="1200" dirty="0" smtClean="0">
              <a:solidFill>
                <a:srgbClr val="FFFFFF"/>
              </a:solidFill>
            </a:endParaRPr>
          </a:p>
          <a:p>
            <a:pPr algn="ctr"/>
            <a:endParaRPr lang="en-US" sz="1200" dirty="0">
              <a:solidFill>
                <a:srgbClr val="FFFFFF"/>
              </a:solidFill>
            </a:endParaRPr>
          </a:p>
          <a:p>
            <a:pPr algn="ctr"/>
            <a:endParaRPr lang="en-US" sz="1200" dirty="0" smtClean="0">
              <a:solidFill>
                <a:srgbClr val="FFFFFF"/>
              </a:solidFill>
            </a:endParaRPr>
          </a:p>
          <a:p>
            <a:pPr algn="ctr"/>
            <a:endParaRPr lang="en-GB" sz="1200" dirty="0" smtClean="0">
              <a:solidFill>
                <a:srgbClr val="FFFFFF"/>
              </a:solidFill>
            </a:endParaRPr>
          </a:p>
          <a:p>
            <a:endParaRPr lang="en-US" sz="1200" dirty="0">
              <a:solidFill>
                <a:srgbClr val="FFFFFF"/>
              </a:solidFill>
            </a:endParaRPr>
          </a:p>
          <a:p>
            <a:endParaRPr lang="en-US" sz="1200" dirty="0" smtClean="0">
              <a:solidFill>
                <a:srgbClr val="FFFFFF"/>
              </a:solidFill>
            </a:endParaRPr>
          </a:p>
          <a:p>
            <a:endParaRPr lang="en-US" sz="1200" dirty="0">
              <a:solidFill>
                <a:srgbClr val="FFFFFF"/>
              </a:solidFill>
            </a:endParaRPr>
          </a:p>
          <a:p>
            <a:endParaRPr lang="en-US" sz="1200" dirty="0" smtClean="0">
              <a:solidFill>
                <a:srgbClr val="FFFFFF"/>
              </a:solidFill>
            </a:endParaRPr>
          </a:p>
          <a:p>
            <a:endParaRPr lang="en-US" sz="1200" dirty="0">
              <a:solidFill>
                <a:srgbClr val="FFFFFF"/>
              </a:solidFill>
            </a:endParaRPr>
          </a:p>
          <a:p>
            <a:endParaRPr lang="en-US" sz="1200" dirty="0" smtClean="0">
              <a:solidFill>
                <a:srgbClr val="FFFFFF"/>
              </a:solidFill>
            </a:endParaRPr>
          </a:p>
          <a:p>
            <a:endParaRPr lang="en-GB" sz="1200" dirty="0">
              <a:solidFill>
                <a:srgbClr val="FFFFFF"/>
              </a:solidFill>
            </a:endParaRPr>
          </a:p>
        </p:txBody>
      </p:sp>
      <p:sp>
        <p:nvSpPr>
          <p:cNvPr id="22" name="Rounded Rectangle 21"/>
          <p:cNvSpPr/>
          <p:nvPr/>
        </p:nvSpPr>
        <p:spPr>
          <a:xfrm>
            <a:off x="881044" y="2538614"/>
            <a:ext cx="2832729" cy="3222809"/>
          </a:xfrm>
          <a:prstGeom prst="roundRect">
            <a:avLst/>
          </a:prstGeom>
          <a:solidFill>
            <a:schemeClr val="accent3"/>
          </a:solidFill>
          <a:ln w="28575">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smtClean="0">
                <a:solidFill>
                  <a:srgbClr val="FFFFFF"/>
                </a:solidFill>
              </a:rPr>
              <a:t>Targets </a:t>
            </a:r>
            <a:r>
              <a:rPr lang="en-GB" sz="1400" dirty="0">
                <a:solidFill>
                  <a:srgbClr val="FFFFFF"/>
                </a:solidFill>
              </a:rPr>
              <a:t>Early Stage businesses with an annual turnover of $USD </a:t>
            </a:r>
            <a:r>
              <a:rPr lang="en-GB" sz="1400" dirty="0" smtClean="0">
                <a:solidFill>
                  <a:srgbClr val="FFFFFF"/>
                </a:solidFill>
              </a:rPr>
              <a:t>20,000 </a:t>
            </a:r>
            <a:r>
              <a:rPr lang="en-GB" sz="1400" dirty="0">
                <a:solidFill>
                  <a:srgbClr val="FFFFFF"/>
                </a:solidFill>
              </a:rPr>
              <a:t>to 50,000.</a:t>
            </a:r>
          </a:p>
          <a:p>
            <a:pPr algn="ctr"/>
            <a:endParaRPr lang="en-US" sz="1200" dirty="0">
              <a:solidFill>
                <a:srgbClr val="FFFFFF"/>
              </a:solidFill>
            </a:endParaRPr>
          </a:p>
          <a:p>
            <a:pPr algn="ctr"/>
            <a:endParaRPr lang="en-US" sz="1200" dirty="0" smtClean="0">
              <a:solidFill>
                <a:srgbClr val="FFFFFF"/>
              </a:solidFill>
            </a:endParaRPr>
          </a:p>
          <a:p>
            <a:pPr algn="ctr"/>
            <a:endParaRPr lang="en-GB" sz="1200" dirty="0" smtClean="0">
              <a:solidFill>
                <a:srgbClr val="FFFFFF"/>
              </a:solidFill>
            </a:endParaRPr>
          </a:p>
          <a:p>
            <a:endParaRPr lang="en-US" sz="1200" dirty="0">
              <a:solidFill>
                <a:srgbClr val="FFFFFF"/>
              </a:solidFill>
            </a:endParaRPr>
          </a:p>
          <a:p>
            <a:endParaRPr lang="en-US" sz="1200" dirty="0" smtClean="0">
              <a:solidFill>
                <a:srgbClr val="FFFFFF"/>
              </a:solidFill>
            </a:endParaRPr>
          </a:p>
          <a:p>
            <a:endParaRPr lang="en-US" sz="1200" dirty="0">
              <a:solidFill>
                <a:srgbClr val="FFFFFF"/>
              </a:solidFill>
            </a:endParaRPr>
          </a:p>
          <a:p>
            <a:endParaRPr lang="en-US" sz="1200" dirty="0" smtClean="0">
              <a:solidFill>
                <a:srgbClr val="FFFFFF"/>
              </a:solidFill>
            </a:endParaRPr>
          </a:p>
          <a:p>
            <a:endParaRPr lang="en-US" sz="1200" dirty="0">
              <a:solidFill>
                <a:srgbClr val="FFFFFF"/>
              </a:solidFill>
            </a:endParaRPr>
          </a:p>
          <a:p>
            <a:endParaRPr lang="en-US" sz="1200" dirty="0" smtClean="0">
              <a:solidFill>
                <a:srgbClr val="FFFFFF"/>
              </a:solidFill>
            </a:endParaRPr>
          </a:p>
          <a:p>
            <a:endParaRPr lang="en-GB" sz="1200" dirty="0">
              <a:solidFill>
                <a:srgbClr val="FFFFFF"/>
              </a:solidFill>
            </a:endParaRPr>
          </a:p>
        </p:txBody>
      </p:sp>
      <p:pic>
        <p:nvPicPr>
          <p:cNvPr id="23" name="Picture 22"/>
          <p:cNvPicPr>
            <a:picLocks noChangeAspect="1"/>
          </p:cNvPicPr>
          <p:nvPr/>
        </p:nvPicPr>
        <p:blipFill rotWithShape="1">
          <a:blip r:embed="rId2" cstate="email">
            <a:extLst>
              <a:ext uri="{28A0092B-C50C-407E-A947-70E740481C1C}">
                <a14:useLocalDpi xmlns:a14="http://schemas.microsoft.com/office/drawing/2010/main"/>
              </a:ext>
            </a:extLst>
          </a:blip>
          <a:srcRect l="34998"/>
          <a:stretch/>
        </p:blipFill>
        <p:spPr>
          <a:xfrm>
            <a:off x="2070580" y="1879614"/>
            <a:ext cx="586197" cy="628003"/>
          </a:xfrm>
          <a:prstGeom prst="rect">
            <a:avLst/>
          </a:prstGeom>
        </p:spPr>
      </p:pic>
      <p:pic>
        <p:nvPicPr>
          <p:cNvPr id="24" name="Picture 23"/>
          <p:cNvPicPr>
            <a:picLocks noChangeAspect="1"/>
          </p:cNvPicPr>
          <p:nvPr/>
        </p:nvPicPr>
        <p:blipFill rotWithShape="1">
          <a:blip r:embed="rId2" cstate="email">
            <a:extLst>
              <a:ext uri="{28A0092B-C50C-407E-A947-70E740481C1C}">
                <a14:useLocalDpi xmlns:a14="http://schemas.microsoft.com/office/drawing/2010/main"/>
              </a:ext>
            </a:extLst>
          </a:blip>
          <a:srcRect l="34998"/>
          <a:stretch/>
        </p:blipFill>
        <p:spPr>
          <a:xfrm>
            <a:off x="5352309" y="1879614"/>
            <a:ext cx="586197" cy="628003"/>
          </a:xfrm>
          <a:prstGeom prst="rect">
            <a:avLst/>
          </a:prstGeom>
        </p:spPr>
      </p:pic>
      <p:pic>
        <p:nvPicPr>
          <p:cNvPr id="25" name="Picture 24"/>
          <p:cNvPicPr>
            <a:picLocks noChangeAspect="1"/>
          </p:cNvPicPr>
          <p:nvPr/>
        </p:nvPicPr>
        <p:blipFill rotWithShape="1">
          <a:blip r:embed="rId2" cstate="email">
            <a:extLst>
              <a:ext uri="{28A0092B-C50C-407E-A947-70E740481C1C}">
                <a14:useLocalDpi xmlns:a14="http://schemas.microsoft.com/office/drawing/2010/main"/>
              </a:ext>
            </a:extLst>
          </a:blip>
          <a:srcRect l="34998"/>
          <a:stretch/>
        </p:blipFill>
        <p:spPr>
          <a:xfrm>
            <a:off x="8634039" y="1910611"/>
            <a:ext cx="586197" cy="628003"/>
          </a:xfrm>
          <a:prstGeom prst="rect">
            <a:avLst/>
          </a:prstGeom>
        </p:spPr>
      </p:pic>
      <p:sp>
        <p:nvSpPr>
          <p:cNvPr id="26" name="Rounded Rectangle 25"/>
          <p:cNvSpPr/>
          <p:nvPr/>
        </p:nvSpPr>
        <p:spPr>
          <a:xfrm>
            <a:off x="1000126" y="1102862"/>
            <a:ext cx="8982074" cy="760921"/>
          </a:xfrm>
          <a:prstGeom prst="roundRect">
            <a:avLst/>
          </a:prstGeom>
          <a:solidFill>
            <a:srgbClr val="75C9DA"/>
          </a:solidFill>
          <a:ln>
            <a:solidFill>
              <a:srgbClr val="75C9D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smtClean="0">
              <a:solidFill>
                <a:srgbClr val="FFFFFF"/>
              </a:solidFill>
            </a:endParaRPr>
          </a:p>
          <a:p>
            <a:pPr algn="ctr"/>
            <a:r>
              <a:rPr lang="en-US" sz="1600" b="1" dirty="0" smtClean="0">
                <a:solidFill>
                  <a:srgbClr val="FFFFFF"/>
                </a:solidFill>
              </a:rPr>
              <a:t>“</a:t>
            </a:r>
            <a:r>
              <a:rPr lang="en-US" sz="1600" b="1" dirty="0">
                <a:solidFill>
                  <a:srgbClr val="FFFFFF"/>
                </a:solidFill>
              </a:rPr>
              <a:t>Guided Grow” Your Business</a:t>
            </a:r>
            <a:endParaRPr lang="en-GB" sz="1600" dirty="0">
              <a:solidFill>
                <a:srgbClr val="FFFFFF"/>
              </a:solidFill>
            </a:endParaRPr>
          </a:p>
          <a:p>
            <a:pPr algn="ctr"/>
            <a:endParaRPr lang="en-GB" b="1" dirty="0">
              <a:solidFill>
                <a:srgbClr val="FFFFFF"/>
              </a:solidFill>
            </a:endParaRPr>
          </a:p>
        </p:txBody>
      </p:sp>
    </p:spTree>
    <p:extLst>
      <p:ext uri="{BB962C8B-B14F-4D97-AF65-F5344CB8AC3E}">
        <p14:creationId xmlns:p14="http://schemas.microsoft.com/office/powerpoint/2010/main" val="15891888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93401" y="201932"/>
            <a:ext cx="10152139" cy="664152"/>
          </a:xfrm>
        </p:spPr>
        <p:txBody>
          <a:bodyPr>
            <a:normAutofit/>
          </a:bodyPr>
          <a:lstStyle/>
          <a:p>
            <a:r>
              <a:rPr lang="en-US" dirty="0" smtClean="0"/>
              <a:t>Cultivate Value Chain TA &amp;Post Training support provided</a:t>
            </a:r>
            <a:endParaRPr lang="en-US" dirty="0"/>
          </a:p>
        </p:txBody>
      </p:sp>
      <p:sp>
        <p:nvSpPr>
          <p:cNvPr id="3" name="Text Placeholder 3">
            <a:extLst>
              <a:ext uri="{FF2B5EF4-FFF2-40B4-BE49-F238E27FC236}">
                <a16:creationId xmlns:a16="http://schemas.microsoft.com/office/drawing/2014/main" xmlns="" id="{5AD322A8-C08A-43C3-A49A-D3E0971F81E4}"/>
              </a:ext>
            </a:extLst>
          </p:cNvPr>
          <p:cNvSpPr>
            <a:spLocks noGrp="1"/>
          </p:cNvSpPr>
          <p:nvPr>
            <p:ph type="body" sz="quarter" idx="15"/>
          </p:nvPr>
        </p:nvSpPr>
        <p:spPr>
          <a:xfrm>
            <a:off x="270192" y="930552"/>
            <a:ext cx="2651868" cy="664152"/>
          </a:xfrm>
        </p:spPr>
        <p:txBody>
          <a:bodyPr>
            <a:noAutofit/>
          </a:bodyPr>
          <a:lstStyle/>
          <a:p>
            <a:pPr algn="ctr"/>
            <a:r>
              <a:rPr lang="en-GB" sz="1800" b="1" dirty="0"/>
              <a:t>Farm Africa Tools</a:t>
            </a:r>
          </a:p>
        </p:txBody>
      </p:sp>
      <p:sp>
        <p:nvSpPr>
          <p:cNvPr id="73" name="Rounded Rectangle 72"/>
          <p:cNvSpPr/>
          <p:nvPr/>
        </p:nvSpPr>
        <p:spPr>
          <a:xfrm>
            <a:off x="468355" y="1494097"/>
            <a:ext cx="2103982" cy="892300"/>
          </a:xfrm>
          <a:prstGeom prst="roundRect">
            <a:avLst/>
          </a:prstGeom>
          <a:solidFill>
            <a:srgbClr val="75C9DA"/>
          </a:solidFill>
          <a:ln w="28575">
            <a:solidFill>
              <a:srgbClr val="75C9DA"/>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buFont typeface="Wingdings" panose="05000000000000000000" pitchFamily="2" charset="2"/>
              <a:buChar char="ü"/>
            </a:pPr>
            <a:endParaRPr lang="en-US" sz="1100" b="1" dirty="0">
              <a:solidFill>
                <a:srgbClr val="92D050"/>
              </a:solidFill>
            </a:endParaRPr>
          </a:p>
          <a:p>
            <a:pPr marL="171450" indent="-171450">
              <a:buFont typeface="Wingdings" panose="05000000000000000000" pitchFamily="2" charset="2"/>
              <a:buChar char="ü"/>
            </a:pPr>
            <a:endParaRPr lang="en-US" sz="1100" b="1" dirty="0">
              <a:solidFill>
                <a:srgbClr val="92D050"/>
              </a:solidFill>
            </a:endParaRPr>
          </a:p>
          <a:p>
            <a:endParaRPr lang="en-US" sz="1100" b="1" dirty="0">
              <a:solidFill>
                <a:srgbClr val="92D050"/>
              </a:solidFill>
            </a:endParaRPr>
          </a:p>
        </p:txBody>
      </p:sp>
      <p:sp>
        <p:nvSpPr>
          <p:cNvPr id="82" name="Rounded Rectangle 81"/>
          <p:cNvSpPr/>
          <p:nvPr/>
        </p:nvSpPr>
        <p:spPr>
          <a:xfrm>
            <a:off x="493402" y="2745891"/>
            <a:ext cx="2086302" cy="839486"/>
          </a:xfrm>
          <a:prstGeom prst="roundRect">
            <a:avLst/>
          </a:prstGeom>
          <a:solidFill>
            <a:srgbClr val="72BF44"/>
          </a:solidFill>
          <a:ln w="25400">
            <a:solidFill>
              <a:srgbClr val="72BF44"/>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buFont typeface="Wingdings" panose="05000000000000000000" pitchFamily="2" charset="2"/>
              <a:buChar char="ü"/>
            </a:pPr>
            <a:endParaRPr lang="en-US" sz="1100" b="1" dirty="0">
              <a:solidFill>
                <a:srgbClr val="FFFFFF"/>
              </a:solidFill>
            </a:endParaRPr>
          </a:p>
          <a:p>
            <a:pPr marL="171450" indent="-171450">
              <a:buFont typeface="Wingdings" panose="05000000000000000000" pitchFamily="2" charset="2"/>
              <a:buChar char="ü"/>
            </a:pPr>
            <a:endParaRPr lang="en-US" sz="1100" b="1" dirty="0">
              <a:solidFill>
                <a:srgbClr val="FFFFFF"/>
              </a:solidFill>
            </a:endParaRPr>
          </a:p>
          <a:p>
            <a:endParaRPr lang="en-US" sz="1100" b="1" dirty="0">
              <a:solidFill>
                <a:srgbClr val="FFFFFF"/>
              </a:solidFill>
            </a:endParaRPr>
          </a:p>
        </p:txBody>
      </p:sp>
      <p:sp>
        <p:nvSpPr>
          <p:cNvPr id="84" name="Rounded Rectangle 83"/>
          <p:cNvSpPr/>
          <p:nvPr/>
        </p:nvSpPr>
        <p:spPr>
          <a:xfrm>
            <a:off x="493402" y="4002704"/>
            <a:ext cx="2086302" cy="806924"/>
          </a:xfrm>
          <a:prstGeom prst="roundRect">
            <a:avLst/>
          </a:prstGeom>
          <a:solidFill>
            <a:srgbClr val="F1801F"/>
          </a:solidFill>
          <a:ln w="25400">
            <a:solidFill>
              <a:srgbClr val="F1801F"/>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buFont typeface="Wingdings" panose="05000000000000000000" pitchFamily="2" charset="2"/>
              <a:buChar char="ü"/>
            </a:pPr>
            <a:endParaRPr lang="en-US" sz="1100" b="1" dirty="0">
              <a:solidFill>
                <a:srgbClr val="FFFFFF"/>
              </a:solidFill>
            </a:endParaRPr>
          </a:p>
          <a:p>
            <a:pPr marL="171450" indent="-171450">
              <a:buFont typeface="Wingdings" panose="05000000000000000000" pitchFamily="2" charset="2"/>
              <a:buChar char="ü"/>
            </a:pPr>
            <a:endParaRPr lang="en-US" sz="1100" b="1" dirty="0">
              <a:solidFill>
                <a:srgbClr val="FFFFFF"/>
              </a:solidFill>
            </a:endParaRPr>
          </a:p>
          <a:p>
            <a:endParaRPr lang="en-US" sz="1100" b="1" dirty="0">
              <a:solidFill>
                <a:srgbClr val="FFFFFF"/>
              </a:solidFill>
            </a:endParaRPr>
          </a:p>
        </p:txBody>
      </p:sp>
      <p:cxnSp>
        <p:nvCxnSpPr>
          <p:cNvPr id="86" name="Straight Arrow Connector 85"/>
          <p:cNvCxnSpPr/>
          <p:nvPr/>
        </p:nvCxnSpPr>
        <p:spPr>
          <a:xfrm flipV="1">
            <a:off x="2629958" y="1936749"/>
            <a:ext cx="588246" cy="3498"/>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flipV="1">
            <a:off x="2651125" y="3155180"/>
            <a:ext cx="567079" cy="12735"/>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p:nvPr/>
        </p:nvCxnSpPr>
        <p:spPr>
          <a:xfrm>
            <a:off x="2658493" y="4396422"/>
            <a:ext cx="567307" cy="0"/>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sp>
        <p:nvSpPr>
          <p:cNvPr id="89" name="Rounded Rectangle 88"/>
          <p:cNvSpPr/>
          <p:nvPr/>
        </p:nvSpPr>
        <p:spPr>
          <a:xfrm>
            <a:off x="3289626" y="1294636"/>
            <a:ext cx="5715958" cy="3813244"/>
          </a:xfrm>
          <a:prstGeom prst="roundRect">
            <a:avLst/>
          </a:prstGeom>
          <a:solidFill>
            <a:srgbClr val="464547"/>
          </a:solidFill>
          <a:ln w="25400">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buFont typeface="Wingdings" panose="05000000000000000000" pitchFamily="2" charset="2"/>
              <a:buChar char="ü"/>
            </a:pPr>
            <a:endParaRPr lang="en-US" sz="1400" b="1" dirty="0">
              <a:solidFill>
                <a:srgbClr val="FFFFFF"/>
              </a:solidFill>
            </a:endParaRPr>
          </a:p>
          <a:p>
            <a:pPr marL="285750" indent="-285750">
              <a:buFont typeface="Arial" panose="020B0604020202020204" pitchFamily="34" charset="0"/>
              <a:buChar char="•"/>
            </a:pPr>
            <a:r>
              <a:rPr lang="en-US" sz="1400" b="1" dirty="0">
                <a:solidFill>
                  <a:srgbClr val="FFFFFF"/>
                </a:solidFill>
              </a:rPr>
              <a:t>Production and productivity – </a:t>
            </a:r>
            <a:r>
              <a:rPr lang="en-US" sz="1400" dirty="0">
                <a:solidFill>
                  <a:srgbClr val="FFFFFF"/>
                </a:solidFill>
              </a:rPr>
              <a:t>Field </a:t>
            </a:r>
            <a:r>
              <a:rPr lang="en-GB" sz="1400" dirty="0">
                <a:solidFill>
                  <a:srgbClr val="FFFFFF"/>
                </a:solidFill>
              </a:rPr>
              <a:t>teams agriculture knowledge on the latest techniques to optimise productivity</a:t>
            </a:r>
          </a:p>
          <a:p>
            <a:pPr marL="171450" indent="-171450">
              <a:buFont typeface="Wingdings" panose="05000000000000000000" pitchFamily="2" charset="2"/>
              <a:buChar char="Ø"/>
            </a:pPr>
            <a:endParaRPr lang="en-GB" sz="1400" dirty="0">
              <a:solidFill>
                <a:srgbClr val="FFFFFF"/>
              </a:solidFill>
            </a:endParaRPr>
          </a:p>
          <a:p>
            <a:pPr marL="285750" indent="-285750">
              <a:buFont typeface="Arial" panose="020B0604020202020204" pitchFamily="34" charset="0"/>
              <a:buChar char="•"/>
            </a:pPr>
            <a:r>
              <a:rPr lang="en-GB" sz="1400" b="1" dirty="0">
                <a:solidFill>
                  <a:srgbClr val="FFFFFF"/>
                </a:solidFill>
              </a:rPr>
              <a:t>Sourcing from small holder farmers – </a:t>
            </a:r>
            <a:r>
              <a:rPr lang="en-GB" sz="1400" dirty="0">
                <a:solidFill>
                  <a:srgbClr val="FFFFFF"/>
                </a:solidFill>
              </a:rPr>
              <a:t>Effective and cost-efficient ways to source from small scale farmers.</a:t>
            </a:r>
          </a:p>
          <a:p>
            <a:pPr marL="171450" indent="-171450">
              <a:buFont typeface="Wingdings" panose="05000000000000000000" pitchFamily="2" charset="2"/>
              <a:buChar char="Ø"/>
            </a:pPr>
            <a:endParaRPr lang="en-GB" sz="1400" dirty="0">
              <a:solidFill>
                <a:srgbClr val="FFFFFF"/>
              </a:solidFill>
            </a:endParaRPr>
          </a:p>
          <a:p>
            <a:pPr marL="285750" indent="-285750">
              <a:buFont typeface="Arial" panose="020B0604020202020204" pitchFamily="34" charset="0"/>
              <a:buChar char="•"/>
            </a:pPr>
            <a:r>
              <a:rPr lang="en-GB" sz="1400" b="1" dirty="0">
                <a:solidFill>
                  <a:srgbClr val="FFFFFF"/>
                </a:solidFill>
              </a:rPr>
              <a:t>Commodity standards advisory – </a:t>
            </a:r>
            <a:r>
              <a:rPr lang="en-GB" sz="1400" dirty="0">
                <a:solidFill>
                  <a:srgbClr val="FFFFFF"/>
                </a:solidFill>
              </a:rPr>
              <a:t>assist SGBs </a:t>
            </a:r>
            <a:r>
              <a:rPr lang="en-US" sz="1400" dirty="0">
                <a:solidFill>
                  <a:srgbClr val="FFFFFF"/>
                </a:solidFill>
              </a:rPr>
              <a:t>to </a:t>
            </a:r>
            <a:r>
              <a:rPr lang="en-GB" sz="1400" dirty="0">
                <a:solidFill>
                  <a:srgbClr val="FFFFFF"/>
                </a:solidFill>
              </a:rPr>
              <a:t>obtain local and international commodity certifications standards. </a:t>
            </a:r>
          </a:p>
          <a:p>
            <a:pPr marL="171450" indent="-171450">
              <a:buFont typeface="Wingdings" panose="05000000000000000000" pitchFamily="2" charset="2"/>
              <a:buChar char="Ø"/>
            </a:pPr>
            <a:endParaRPr lang="en-GB" sz="1400" dirty="0">
              <a:solidFill>
                <a:srgbClr val="FFFFFF"/>
              </a:solidFill>
            </a:endParaRPr>
          </a:p>
          <a:p>
            <a:pPr marL="285750" indent="-285750">
              <a:buFont typeface="Arial" panose="020B0604020202020204" pitchFamily="34" charset="0"/>
              <a:buChar char="•"/>
            </a:pPr>
            <a:r>
              <a:rPr lang="en-GB" sz="1400" b="1" dirty="0">
                <a:solidFill>
                  <a:srgbClr val="FFFFFF"/>
                </a:solidFill>
              </a:rPr>
              <a:t>Markets advisory – </a:t>
            </a:r>
            <a:r>
              <a:rPr lang="en-GB" sz="1400" dirty="0">
                <a:solidFill>
                  <a:srgbClr val="FFFFFF"/>
                </a:solidFill>
              </a:rPr>
              <a:t>Utilise market linkage knowledge, providing advisory on commodity distribution, price trends and other market dynamics.</a:t>
            </a:r>
          </a:p>
          <a:p>
            <a:pPr marL="171450" indent="-171450">
              <a:buFont typeface="Wingdings" panose="05000000000000000000" pitchFamily="2" charset="2"/>
              <a:buChar char="Ø"/>
            </a:pPr>
            <a:endParaRPr lang="en-GB" sz="1400" dirty="0">
              <a:solidFill>
                <a:srgbClr val="FFFFFF"/>
              </a:solidFill>
            </a:endParaRPr>
          </a:p>
          <a:p>
            <a:pPr marL="285750" indent="-285750">
              <a:buFont typeface="Arial" panose="020B0604020202020204" pitchFamily="34" charset="0"/>
              <a:buChar char="•"/>
            </a:pPr>
            <a:r>
              <a:rPr lang="en-GB" sz="1400" b="1" dirty="0">
                <a:solidFill>
                  <a:srgbClr val="FFFFFF"/>
                </a:solidFill>
              </a:rPr>
              <a:t>Financial and investment linkages – </a:t>
            </a:r>
            <a:r>
              <a:rPr lang="en-GB" sz="1400" dirty="0">
                <a:solidFill>
                  <a:srgbClr val="FFFFFF"/>
                </a:solidFill>
              </a:rPr>
              <a:t>Utilise Farm Africa networks to link prepared SGBs with professional financing sources.</a:t>
            </a:r>
            <a:endParaRPr lang="en-US" sz="1400" b="1" dirty="0">
              <a:solidFill>
                <a:srgbClr val="FFFFFF"/>
              </a:solidFill>
            </a:endParaRPr>
          </a:p>
          <a:p>
            <a:endParaRPr lang="en-US" sz="1100" b="1" dirty="0">
              <a:solidFill>
                <a:srgbClr val="FFFFFF"/>
              </a:solidFill>
            </a:endParaRPr>
          </a:p>
        </p:txBody>
      </p:sp>
      <p:sp>
        <p:nvSpPr>
          <p:cNvPr id="92" name="Rounded Rectangle 91"/>
          <p:cNvSpPr/>
          <p:nvPr/>
        </p:nvSpPr>
        <p:spPr>
          <a:xfrm>
            <a:off x="1073064" y="5563910"/>
            <a:ext cx="10372928" cy="517147"/>
          </a:xfrm>
          <a:prstGeom prst="roundRect">
            <a:avLst/>
          </a:prstGeom>
          <a:solidFill>
            <a:schemeClr val="bg2"/>
          </a:solidFill>
          <a:ln w="28575">
            <a:solidFill>
              <a:srgbClr val="46454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rgbClr val="FFFFFF"/>
                </a:solidFill>
              </a:rPr>
              <a:t> </a:t>
            </a:r>
            <a:r>
              <a:rPr lang="en-GB" sz="1400" dirty="0" smtClean="0">
                <a:solidFill>
                  <a:srgbClr val="FFFFFF"/>
                </a:solidFill>
              </a:rPr>
              <a:t>Supported </a:t>
            </a:r>
            <a:r>
              <a:rPr lang="en-GB" sz="1400" dirty="0">
                <a:solidFill>
                  <a:srgbClr val="FFFFFF"/>
                </a:solidFill>
              </a:rPr>
              <a:t>adoption of  the various practices, </a:t>
            </a:r>
            <a:r>
              <a:rPr lang="en-GB" sz="1400" dirty="0" smtClean="0">
                <a:solidFill>
                  <a:srgbClr val="FFFFFF"/>
                </a:solidFill>
              </a:rPr>
              <a:t>Supported </a:t>
            </a:r>
            <a:r>
              <a:rPr lang="en-GB" sz="1400" dirty="0">
                <a:solidFill>
                  <a:srgbClr val="FFFFFF"/>
                </a:solidFill>
              </a:rPr>
              <a:t>in utilising the AMI online resources and providing mentorship to the businesses. </a:t>
            </a:r>
            <a:endParaRPr lang="en-US" sz="1400" dirty="0">
              <a:solidFill>
                <a:srgbClr val="FFFFFF"/>
              </a:solidFill>
            </a:endParaRPr>
          </a:p>
        </p:txBody>
      </p:sp>
      <p:sp>
        <p:nvSpPr>
          <p:cNvPr id="19" name="TextBox 18"/>
          <p:cNvSpPr txBox="1"/>
          <p:nvPr/>
        </p:nvSpPr>
        <p:spPr>
          <a:xfrm>
            <a:off x="533298" y="1594703"/>
            <a:ext cx="2010275" cy="735431"/>
          </a:xfrm>
          <a:prstGeom prst="rect">
            <a:avLst/>
          </a:prstGeom>
          <a:solidFill>
            <a:srgbClr val="75C9DA"/>
          </a:solidFill>
        </p:spPr>
        <p:txBody>
          <a:bodyPr wrap="square" rtlCol="0">
            <a:spAutoFit/>
          </a:bodyPr>
          <a:lstStyle/>
          <a:p>
            <a:pPr algn="ctr"/>
            <a:r>
              <a:rPr lang="en-GB" sz="1400" b="1" dirty="0">
                <a:solidFill>
                  <a:srgbClr val="FFFFFF"/>
                </a:solidFill>
              </a:rPr>
              <a:t>First Stage Enterprise Analysis Tool</a:t>
            </a:r>
          </a:p>
        </p:txBody>
      </p:sp>
      <p:sp>
        <p:nvSpPr>
          <p:cNvPr id="20" name="TextBox 19"/>
          <p:cNvSpPr txBox="1"/>
          <p:nvPr/>
        </p:nvSpPr>
        <p:spPr>
          <a:xfrm>
            <a:off x="603115" y="2803724"/>
            <a:ext cx="1905268" cy="745251"/>
          </a:xfrm>
          <a:prstGeom prst="rect">
            <a:avLst/>
          </a:prstGeom>
          <a:solidFill>
            <a:srgbClr val="72BF44"/>
          </a:solidFill>
          <a:ln>
            <a:solidFill>
              <a:srgbClr val="72BF44"/>
            </a:solidFill>
            <a:prstDash val="solid"/>
          </a:ln>
        </p:spPr>
        <p:txBody>
          <a:bodyPr wrap="square" rtlCol="0">
            <a:spAutoFit/>
          </a:bodyPr>
          <a:lstStyle/>
          <a:p>
            <a:pPr algn="ctr"/>
            <a:r>
              <a:rPr lang="en-GB" sz="1400" b="1" dirty="0">
                <a:solidFill>
                  <a:srgbClr val="FFFFFF"/>
                </a:solidFill>
              </a:rPr>
              <a:t>Cost of Production and Price Discovery Tool</a:t>
            </a:r>
          </a:p>
        </p:txBody>
      </p:sp>
      <p:sp>
        <p:nvSpPr>
          <p:cNvPr id="21" name="TextBox 20"/>
          <p:cNvSpPr txBox="1"/>
          <p:nvPr/>
        </p:nvSpPr>
        <p:spPr>
          <a:xfrm>
            <a:off x="694422" y="4062607"/>
            <a:ext cx="1738105" cy="738664"/>
          </a:xfrm>
          <a:prstGeom prst="rect">
            <a:avLst/>
          </a:prstGeom>
          <a:solidFill>
            <a:srgbClr val="F1801F"/>
          </a:solidFill>
        </p:spPr>
        <p:txBody>
          <a:bodyPr wrap="square" rtlCol="0">
            <a:spAutoFit/>
          </a:bodyPr>
          <a:lstStyle/>
          <a:p>
            <a:pPr algn="ctr"/>
            <a:r>
              <a:rPr lang="en-GB" sz="1400" b="1" dirty="0">
                <a:solidFill>
                  <a:srgbClr val="FFFFFF"/>
                </a:solidFill>
              </a:rPr>
              <a:t>Return on Investment Workbook</a:t>
            </a:r>
          </a:p>
        </p:txBody>
      </p:sp>
      <p:sp>
        <p:nvSpPr>
          <p:cNvPr id="25" name="Text Placeholder 3">
            <a:extLst>
              <a:ext uri="{FF2B5EF4-FFF2-40B4-BE49-F238E27FC236}">
                <a16:creationId xmlns:a16="http://schemas.microsoft.com/office/drawing/2014/main" xmlns="" id="{20958226-0DFD-4EB4-9706-33285DD57294}"/>
              </a:ext>
            </a:extLst>
          </p:cNvPr>
          <p:cNvSpPr txBox="1">
            <a:spLocks/>
          </p:cNvSpPr>
          <p:nvPr/>
        </p:nvSpPr>
        <p:spPr>
          <a:xfrm>
            <a:off x="4319081" y="883011"/>
            <a:ext cx="3689110" cy="632547"/>
          </a:xfrm>
          <a:prstGeom prst="rect">
            <a:avLst/>
          </a:prstGeom>
        </p:spPr>
        <p:txBody>
          <a:bodyPr vert="horz" lIns="91440" tIns="45720" rIns="91440" bIns="45720" rtlCol="0">
            <a:normAutofit/>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kern="1200">
                <a:solidFill>
                  <a:schemeClr val="bg1"/>
                </a:solidFill>
                <a:latin typeface="+mn-lt"/>
                <a:ea typeface="+mn-ea"/>
                <a:cs typeface="+mn-cs"/>
              </a:defRPr>
            </a:lvl1pPr>
            <a:lvl2pPr marL="742895" indent="-285730" algn="l" defTabSz="457167" rtl="0" eaLnBrk="1" latinLnBrk="0" hangingPunct="1">
              <a:spcBef>
                <a:spcPct val="20000"/>
              </a:spcBef>
              <a:buFont typeface="Arial"/>
              <a:buChar char="–"/>
              <a:defRPr sz="2800" kern="1200">
                <a:solidFill>
                  <a:schemeClr val="tx1"/>
                </a:solidFill>
                <a:latin typeface="+mn-lt"/>
                <a:ea typeface="+mn-ea"/>
                <a:cs typeface="+mn-cs"/>
              </a:defRPr>
            </a:lvl2pPr>
            <a:lvl3pPr marL="1142914" indent="-228584" algn="l" defTabSz="457167" rtl="0" eaLnBrk="1" latinLnBrk="0" hangingPunct="1">
              <a:spcBef>
                <a:spcPct val="20000"/>
              </a:spcBef>
              <a:buFont typeface="Arial"/>
              <a:buChar char="•"/>
              <a:defRPr sz="2400" kern="1200">
                <a:solidFill>
                  <a:schemeClr val="tx1"/>
                </a:solidFill>
                <a:latin typeface="+mn-lt"/>
                <a:ea typeface="+mn-ea"/>
                <a:cs typeface="+mn-cs"/>
              </a:defRPr>
            </a:lvl3pPr>
            <a:lvl4pPr marL="1600080" indent="-228584" algn="l" defTabSz="457167" rtl="0" eaLnBrk="1" latinLnBrk="0" hangingPunct="1">
              <a:spcBef>
                <a:spcPct val="20000"/>
              </a:spcBef>
              <a:buFont typeface="Arial"/>
              <a:buChar char="–"/>
              <a:defRPr sz="2000" kern="1200">
                <a:solidFill>
                  <a:schemeClr val="tx1"/>
                </a:solidFill>
                <a:latin typeface="+mn-lt"/>
                <a:ea typeface="+mn-ea"/>
                <a:cs typeface="+mn-cs"/>
              </a:defRPr>
            </a:lvl4pPr>
            <a:lvl5pPr marL="2057247" indent="-228584" algn="l" defTabSz="457167" rtl="0" eaLnBrk="1" latinLnBrk="0" hangingPunct="1">
              <a:spcBef>
                <a:spcPct val="20000"/>
              </a:spcBef>
              <a:buFont typeface="Arial"/>
              <a:buChar char="»"/>
              <a:defRPr sz="2000" kern="1200">
                <a:solidFill>
                  <a:schemeClr val="tx1"/>
                </a:solidFill>
                <a:latin typeface="+mn-lt"/>
                <a:ea typeface="+mn-ea"/>
                <a:cs typeface="+mn-cs"/>
              </a:defRPr>
            </a:lvl5pPr>
            <a:lvl6pPr marL="2514412" indent="-228584" algn="l" defTabSz="457167" rtl="0" eaLnBrk="1" latinLnBrk="0" hangingPunct="1">
              <a:spcBef>
                <a:spcPct val="20000"/>
              </a:spcBef>
              <a:buFont typeface="Arial"/>
              <a:buChar char="•"/>
              <a:defRPr sz="2000" kern="1200">
                <a:solidFill>
                  <a:schemeClr val="tx1"/>
                </a:solidFill>
                <a:latin typeface="+mn-lt"/>
                <a:ea typeface="+mn-ea"/>
                <a:cs typeface="+mn-cs"/>
              </a:defRPr>
            </a:lvl6pPr>
            <a:lvl7pPr marL="2971578" indent="-228584" algn="l" defTabSz="457167" rtl="0" eaLnBrk="1" latinLnBrk="0" hangingPunct="1">
              <a:spcBef>
                <a:spcPct val="20000"/>
              </a:spcBef>
              <a:buFont typeface="Arial"/>
              <a:buChar char="•"/>
              <a:defRPr sz="2000" kern="1200">
                <a:solidFill>
                  <a:schemeClr val="tx1"/>
                </a:solidFill>
                <a:latin typeface="+mn-lt"/>
                <a:ea typeface="+mn-ea"/>
                <a:cs typeface="+mn-cs"/>
              </a:defRPr>
            </a:lvl7pPr>
            <a:lvl8pPr marL="3428744" indent="-228584" algn="l" defTabSz="457167" rtl="0" eaLnBrk="1" latinLnBrk="0" hangingPunct="1">
              <a:spcBef>
                <a:spcPct val="20000"/>
              </a:spcBef>
              <a:buFont typeface="Arial"/>
              <a:buChar char="•"/>
              <a:defRPr sz="2000" kern="1200">
                <a:solidFill>
                  <a:schemeClr val="tx1"/>
                </a:solidFill>
                <a:latin typeface="+mn-lt"/>
                <a:ea typeface="+mn-ea"/>
                <a:cs typeface="+mn-cs"/>
              </a:defRPr>
            </a:lvl8pPr>
            <a:lvl9pPr marL="3885910" indent="-228584" algn="l" defTabSz="457167"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GB" sz="1800" b="1" dirty="0">
                <a:solidFill>
                  <a:srgbClr val="FFFFFF"/>
                </a:solidFill>
              </a:rPr>
              <a:t>Value Chain TA</a:t>
            </a:r>
          </a:p>
        </p:txBody>
      </p:sp>
      <p:sp>
        <p:nvSpPr>
          <p:cNvPr id="26" name="Rounded Rectangle 88">
            <a:extLst>
              <a:ext uri="{FF2B5EF4-FFF2-40B4-BE49-F238E27FC236}">
                <a16:creationId xmlns:a16="http://schemas.microsoft.com/office/drawing/2014/main" xmlns="" id="{B89CA352-05A8-452E-B39D-1002C4135955}"/>
              </a:ext>
            </a:extLst>
          </p:cNvPr>
          <p:cNvSpPr/>
          <p:nvPr/>
        </p:nvSpPr>
        <p:spPr>
          <a:xfrm>
            <a:off x="9231549" y="1284051"/>
            <a:ext cx="2710844" cy="3823828"/>
          </a:xfrm>
          <a:prstGeom prst="roundRect">
            <a:avLst/>
          </a:prstGeom>
          <a:solidFill>
            <a:srgbClr val="464547"/>
          </a:solidFill>
          <a:ln w="25400">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buFont typeface="Wingdings" panose="05000000000000000000" pitchFamily="2" charset="2"/>
              <a:buChar char="Ø"/>
            </a:pPr>
            <a:r>
              <a:rPr lang="en-US" sz="1400" dirty="0">
                <a:solidFill>
                  <a:srgbClr val="464547"/>
                </a:solidFill>
              </a:rPr>
              <a:t>Value Chain TA to be provided by Cultivate staff in collaboration with FA field staff and technical staff.</a:t>
            </a:r>
          </a:p>
          <a:p>
            <a:pPr marL="171450" indent="-171450">
              <a:buFont typeface="Wingdings" panose="05000000000000000000" pitchFamily="2" charset="2"/>
              <a:buChar char="Ø"/>
            </a:pPr>
            <a:endParaRPr lang="en-US" sz="1400" dirty="0">
              <a:solidFill>
                <a:srgbClr val="464547"/>
              </a:solidFill>
            </a:endParaRPr>
          </a:p>
          <a:p>
            <a:pPr marL="171450" indent="-171450">
              <a:buFont typeface="Wingdings" panose="05000000000000000000" pitchFamily="2" charset="2"/>
              <a:buChar char="Ø"/>
            </a:pPr>
            <a:r>
              <a:rPr lang="en-US" sz="1400" dirty="0">
                <a:solidFill>
                  <a:srgbClr val="464547"/>
                </a:solidFill>
              </a:rPr>
              <a:t>Value Chain TA to be provided as part of the physical 1-1 during the AMI delivery for both online and Hybrid delivery</a:t>
            </a:r>
          </a:p>
        </p:txBody>
      </p:sp>
      <p:sp>
        <p:nvSpPr>
          <p:cNvPr id="27" name="Text Placeholder 3">
            <a:extLst>
              <a:ext uri="{FF2B5EF4-FFF2-40B4-BE49-F238E27FC236}">
                <a16:creationId xmlns:a16="http://schemas.microsoft.com/office/drawing/2014/main" xmlns="" id="{7F2E5359-0665-4CEE-9DA9-501EA6740346}"/>
              </a:ext>
            </a:extLst>
          </p:cNvPr>
          <p:cNvSpPr txBox="1">
            <a:spLocks/>
          </p:cNvSpPr>
          <p:nvPr/>
        </p:nvSpPr>
        <p:spPr>
          <a:xfrm>
            <a:off x="8825904" y="883011"/>
            <a:ext cx="3522133" cy="664152"/>
          </a:xfrm>
          <a:prstGeom prst="rect">
            <a:avLst/>
          </a:prstGeom>
        </p:spPr>
        <p:txBody>
          <a:bodyPr vert="horz" lIns="91440" tIns="45720" rIns="91440" bIns="45720" rtlCol="0">
            <a:normAutofit/>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kern="1200">
                <a:solidFill>
                  <a:schemeClr val="bg1"/>
                </a:solidFill>
                <a:latin typeface="+mn-lt"/>
                <a:ea typeface="+mn-ea"/>
                <a:cs typeface="+mn-cs"/>
              </a:defRPr>
            </a:lvl1pPr>
            <a:lvl2pPr marL="742895" indent="-285730" algn="l" defTabSz="457167" rtl="0" eaLnBrk="1" latinLnBrk="0" hangingPunct="1">
              <a:spcBef>
                <a:spcPct val="20000"/>
              </a:spcBef>
              <a:buFont typeface="Arial"/>
              <a:buChar char="–"/>
              <a:defRPr sz="2800" kern="1200">
                <a:solidFill>
                  <a:schemeClr val="tx1"/>
                </a:solidFill>
                <a:latin typeface="+mn-lt"/>
                <a:ea typeface="+mn-ea"/>
                <a:cs typeface="+mn-cs"/>
              </a:defRPr>
            </a:lvl2pPr>
            <a:lvl3pPr marL="1142914" indent="-228584" algn="l" defTabSz="457167" rtl="0" eaLnBrk="1" latinLnBrk="0" hangingPunct="1">
              <a:spcBef>
                <a:spcPct val="20000"/>
              </a:spcBef>
              <a:buFont typeface="Arial"/>
              <a:buChar char="•"/>
              <a:defRPr sz="2400" kern="1200">
                <a:solidFill>
                  <a:schemeClr val="tx1"/>
                </a:solidFill>
                <a:latin typeface="+mn-lt"/>
                <a:ea typeface="+mn-ea"/>
                <a:cs typeface="+mn-cs"/>
              </a:defRPr>
            </a:lvl3pPr>
            <a:lvl4pPr marL="1600080" indent="-228584" algn="l" defTabSz="457167" rtl="0" eaLnBrk="1" latinLnBrk="0" hangingPunct="1">
              <a:spcBef>
                <a:spcPct val="20000"/>
              </a:spcBef>
              <a:buFont typeface="Arial"/>
              <a:buChar char="–"/>
              <a:defRPr sz="2000" kern="1200">
                <a:solidFill>
                  <a:schemeClr val="tx1"/>
                </a:solidFill>
                <a:latin typeface="+mn-lt"/>
                <a:ea typeface="+mn-ea"/>
                <a:cs typeface="+mn-cs"/>
              </a:defRPr>
            </a:lvl4pPr>
            <a:lvl5pPr marL="2057247" indent="-228584" algn="l" defTabSz="457167" rtl="0" eaLnBrk="1" latinLnBrk="0" hangingPunct="1">
              <a:spcBef>
                <a:spcPct val="20000"/>
              </a:spcBef>
              <a:buFont typeface="Arial"/>
              <a:buChar char="»"/>
              <a:defRPr sz="2000" kern="1200">
                <a:solidFill>
                  <a:schemeClr val="tx1"/>
                </a:solidFill>
                <a:latin typeface="+mn-lt"/>
                <a:ea typeface="+mn-ea"/>
                <a:cs typeface="+mn-cs"/>
              </a:defRPr>
            </a:lvl5pPr>
            <a:lvl6pPr marL="2514412" indent="-228584" algn="l" defTabSz="457167" rtl="0" eaLnBrk="1" latinLnBrk="0" hangingPunct="1">
              <a:spcBef>
                <a:spcPct val="20000"/>
              </a:spcBef>
              <a:buFont typeface="Arial"/>
              <a:buChar char="•"/>
              <a:defRPr sz="2000" kern="1200">
                <a:solidFill>
                  <a:schemeClr val="tx1"/>
                </a:solidFill>
                <a:latin typeface="+mn-lt"/>
                <a:ea typeface="+mn-ea"/>
                <a:cs typeface="+mn-cs"/>
              </a:defRPr>
            </a:lvl6pPr>
            <a:lvl7pPr marL="2971578" indent="-228584" algn="l" defTabSz="457167" rtl="0" eaLnBrk="1" latinLnBrk="0" hangingPunct="1">
              <a:spcBef>
                <a:spcPct val="20000"/>
              </a:spcBef>
              <a:buFont typeface="Arial"/>
              <a:buChar char="•"/>
              <a:defRPr sz="2000" kern="1200">
                <a:solidFill>
                  <a:schemeClr val="tx1"/>
                </a:solidFill>
                <a:latin typeface="+mn-lt"/>
                <a:ea typeface="+mn-ea"/>
                <a:cs typeface="+mn-cs"/>
              </a:defRPr>
            </a:lvl7pPr>
            <a:lvl8pPr marL="3428744" indent="-228584" algn="l" defTabSz="457167" rtl="0" eaLnBrk="1" latinLnBrk="0" hangingPunct="1">
              <a:spcBef>
                <a:spcPct val="20000"/>
              </a:spcBef>
              <a:buFont typeface="Arial"/>
              <a:buChar char="•"/>
              <a:defRPr sz="2000" kern="1200">
                <a:solidFill>
                  <a:schemeClr val="tx1"/>
                </a:solidFill>
                <a:latin typeface="+mn-lt"/>
                <a:ea typeface="+mn-ea"/>
                <a:cs typeface="+mn-cs"/>
              </a:defRPr>
            </a:lvl8pPr>
            <a:lvl9pPr marL="3885910" indent="-228584" algn="l" defTabSz="457167"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GB" sz="1800" b="1" dirty="0">
                <a:solidFill>
                  <a:srgbClr val="FFFFFF"/>
                </a:solidFill>
              </a:rPr>
              <a:t>Delivery</a:t>
            </a:r>
          </a:p>
        </p:txBody>
      </p:sp>
      <p:sp>
        <p:nvSpPr>
          <p:cNvPr id="22" name="Text Placeholder 3">
            <a:extLst>
              <a:ext uri="{FF2B5EF4-FFF2-40B4-BE49-F238E27FC236}">
                <a16:creationId xmlns:a16="http://schemas.microsoft.com/office/drawing/2014/main" xmlns="" id="{8979AD65-18C1-4121-A105-31740D46F7E0}"/>
              </a:ext>
            </a:extLst>
          </p:cNvPr>
          <p:cNvSpPr txBox="1">
            <a:spLocks/>
          </p:cNvSpPr>
          <p:nvPr/>
        </p:nvSpPr>
        <p:spPr>
          <a:xfrm>
            <a:off x="3891064" y="5184186"/>
            <a:ext cx="4736928" cy="670638"/>
          </a:xfrm>
          <a:prstGeom prst="rect">
            <a:avLst/>
          </a:prstGeom>
        </p:spPr>
        <p:txBody>
          <a:bodyPr vert="horz" lIns="91440" tIns="45720" rIns="91440" bIns="45720" rtlCol="0">
            <a:normAutofit/>
          </a:bodyPr>
          <a:lstStyle>
            <a:lvl1pPr marL="0" marR="0" indent="0" algn="l" defTabSz="457167" rtl="0" eaLnBrk="1" fontAlgn="auto" latinLnBrk="0" hangingPunct="1">
              <a:lnSpc>
                <a:spcPct val="100000"/>
              </a:lnSpc>
              <a:spcBef>
                <a:spcPct val="20000"/>
              </a:spcBef>
              <a:spcAft>
                <a:spcPts val="0"/>
              </a:spcAft>
              <a:buClrTx/>
              <a:buSzTx/>
              <a:buFont typeface="Arial"/>
              <a:buNone/>
              <a:tabLst/>
              <a:defRPr sz="2800" kern="1200">
                <a:solidFill>
                  <a:schemeClr val="bg1"/>
                </a:solidFill>
                <a:latin typeface="+mn-lt"/>
                <a:ea typeface="+mn-ea"/>
                <a:cs typeface="+mn-cs"/>
              </a:defRPr>
            </a:lvl1pPr>
            <a:lvl2pPr marL="742895" indent="-285730" algn="l" defTabSz="457167" rtl="0" eaLnBrk="1" latinLnBrk="0" hangingPunct="1">
              <a:spcBef>
                <a:spcPct val="20000"/>
              </a:spcBef>
              <a:buFont typeface="Arial"/>
              <a:buChar char="–"/>
              <a:defRPr sz="2800" kern="1200">
                <a:solidFill>
                  <a:schemeClr val="tx1"/>
                </a:solidFill>
                <a:latin typeface="+mn-lt"/>
                <a:ea typeface="+mn-ea"/>
                <a:cs typeface="+mn-cs"/>
              </a:defRPr>
            </a:lvl2pPr>
            <a:lvl3pPr marL="1142914" indent="-228584" algn="l" defTabSz="457167" rtl="0" eaLnBrk="1" latinLnBrk="0" hangingPunct="1">
              <a:spcBef>
                <a:spcPct val="20000"/>
              </a:spcBef>
              <a:buFont typeface="Arial"/>
              <a:buChar char="•"/>
              <a:defRPr sz="2400" kern="1200">
                <a:solidFill>
                  <a:schemeClr val="tx1"/>
                </a:solidFill>
                <a:latin typeface="+mn-lt"/>
                <a:ea typeface="+mn-ea"/>
                <a:cs typeface="+mn-cs"/>
              </a:defRPr>
            </a:lvl3pPr>
            <a:lvl4pPr marL="1600080" indent="-228584" algn="l" defTabSz="457167" rtl="0" eaLnBrk="1" latinLnBrk="0" hangingPunct="1">
              <a:spcBef>
                <a:spcPct val="20000"/>
              </a:spcBef>
              <a:buFont typeface="Arial"/>
              <a:buChar char="–"/>
              <a:defRPr sz="2000" kern="1200">
                <a:solidFill>
                  <a:schemeClr val="tx1"/>
                </a:solidFill>
                <a:latin typeface="+mn-lt"/>
                <a:ea typeface="+mn-ea"/>
                <a:cs typeface="+mn-cs"/>
              </a:defRPr>
            </a:lvl4pPr>
            <a:lvl5pPr marL="2057247" indent="-228584" algn="l" defTabSz="457167" rtl="0" eaLnBrk="1" latinLnBrk="0" hangingPunct="1">
              <a:spcBef>
                <a:spcPct val="20000"/>
              </a:spcBef>
              <a:buFont typeface="Arial"/>
              <a:buChar char="»"/>
              <a:defRPr sz="2000" kern="1200">
                <a:solidFill>
                  <a:schemeClr val="tx1"/>
                </a:solidFill>
                <a:latin typeface="+mn-lt"/>
                <a:ea typeface="+mn-ea"/>
                <a:cs typeface="+mn-cs"/>
              </a:defRPr>
            </a:lvl5pPr>
            <a:lvl6pPr marL="2514412" indent="-228584" algn="l" defTabSz="457167" rtl="0" eaLnBrk="1" latinLnBrk="0" hangingPunct="1">
              <a:spcBef>
                <a:spcPct val="20000"/>
              </a:spcBef>
              <a:buFont typeface="Arial"/>
              <a:buChar char="•"/>
              <a:defRPr sz="2000" kern="1200">
                <a:solidFill>
                  <a:schemeClr val="tx1"/>
                </a:solidFill>
                <a:latin typeface="+mn-lt"/>
                <a:ea typeface="+mn-ea"/>
                <a:cs typeface="+mn-cs"/>
              </a:defRPr>
            </a:lvl6pPr>
            <a:lvl7pPr marL="2971578" indent="-228584" algn="l" defTabSz="457167" rtl="0" eaLnBrk="1" latinLnBrk="0" hangingPunct="1">
              <a:spcBef>
                <a:spcPct val="20000"/>
              </a:spcBef>
              <a:buFont typeface="Arial"/>
              <a:buChar char="•"/>
              <a:defRPr sz="2000" kern="1200">
                <a:solidFill>
                  <a:schemeClr val="tx1"/>
                </a:solidFill>
                <a:latin typeface="+mn-lt"/>
                <a:ea typeface="+mn-ea"/>
                <a:cs typeface="+mn-cs"/>
              </a:defRPr>
            </a:lvl7pPr>
            <a:lvl8pPr marL="3428744" indent="-228584" algn="l" defTabSz="457167" rtl="0" eaLnBrk="1" latinLnBrk="0" hangingPunct="1">
              <a:spcBef>
                <a:spcPct val="20000"/>
              </a:spcBef>
              <a:buFont typeface="Arial"/>
              <a:buChar char="•"/>
              <a:defRPr sz="2000" kern="1200">
                <a:solidFill>
                  <a:schemeClr val="tx1"/>
                </a:solidFill>
                <a:latin typeface="+mn-lt"/>
                <a:ea typeface="+mn-ea"/>
                <a:cs typeface="+mn-cs"/>
              </a:defRPr>
            </a:lvl8pPr>
            <a:lvl9pPr marL="3885910" indent="-228584" algn="l" defTabSz="457167"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GB" sz="1800" b="1" dirty="0">
                <a:solidFill>
                  <a:srgbClr val="FFFFFF"/>
                </a:solidFill>
              </a:rPr>
              <a:t>Six Months Post Training Support</a:t>
            </a:r>
          </a:p>
        </p:txBody>
      </p:sp>
      <p:sp>
        <p:nvSpPr>
          <p:cNvPr id="75" name="Rectangle 74"/>
          <p:cNvSpPr/>
          <p:nvPr/>
        </p:nvSpPr>
        <p:spPr>
          <a:xfrm>
            <a:off x="9373150" y="1783836"/>
            <a:ext cx="2426501" cy="2246769"/>
          </a:xfrm>
          <a:prstGeom prst="rect">
            <a:avLst/>
          </a:prstGeom>
        </p:spPr>
        <p:txBody>
          <a:bodyPr wrap="square">
            <a:spAutoFit/>
          </a:bodyPr>
          <a:lstStyle/>
          <a:p>
            <a:pPr marL="285750" indent="-285750">
              <a:buFont typeface="Arial" panose="020B0604020202020204" pitchFamily="34" charset="0"/>
              <a:buChar char="•"/>
            </a:pPr>
            <a:r>
              <a:rPr lang="en-US" sz="1400" dirty="0">
                <a:solidFill>
                  <a:srgbClr val="FFFFFF"/>
                </a:solidFill>
              </a:rPr>
              <a:t>Value Chain TA </a:t>
            </a:r>
            <a:r>
              <a:rPr lang="en-US" sz="1400" dirty="0" smtClean="0">
                <a:solidFill>
                  <a:srgbClr val="FFFFFF"/>
                </a:solidFill>
              </a:rPr>
              <a:t>was provided by </a:t>
            </a:r>
            <a:r>
              <a:rPr lang="en-US" sz="1400" dirty="0">
                <a:solidFill>
                  <a:srgbClr val="FFFFFF"/>
                </a:solidFill>
              </a:rPr>
              <a:t>Cultivate staff in collaboration with FA field staff and technical staff.</a:t>
            </a:r>
          </a:p>
          <a:p>
            <a:pPr marL="171450" indent="-171450">
              <a:buFont typeface="Wingdings" panose="05000000000000000000" pitchFamily="2" charset="2"/>
              <a:buChar char="Ø"/>
            </a:pPr>
            <a:endParaRPr lang="en-US" sz="1400" dirty="0">
              <a:solidFill>
                <a:srgbClr val="FFFFFF"/>
              </a:solidFill>
            </a:endParaRPr>
          </a:p>
          <a:p>
            <a:pPr marL="285750" indent="-285750">
              <a:buFont typeface="Arial" panose="020B0604020202020204" pitchFamily="34" charset="0"/>
              <a:buChar char="•"/>
            </a:pPr>
            <a:r>
              <a:rPr lang="en-US" sz="1400" dirty="0">
                <a:solidFill>
                  <a:srgbClr val="FFFFFF"/>
                </a:solidFill>
              </a:rPr>
              <a:t>Value Chain TA </a:t>
            </a:r>
            <a:r>
              <a:rPr lang="en-US" sz="1400" dirty="0" smtClean="0">
                <a:solidFill>
                  <a:srgbClr val="FFFFFF"/>
                </a:solidFill>
              </a:rPr>
              <a:t>was </a:t>
            </a:r>
            <a:r>
              <a:rPr lang="en-US" sz="1400" dirty="0">
                <a:solidFill>
                  <a:srgbClr val="FFFFFF"/>
                </a:solidFill>
              </a:rPr>
              <a:t>provided as part of the physical 1-1 during the </a:t>
            </a:r>
            <a:r>
              <a:rPr lang="en-US" sz="1400" dirty="0" smtClean="0">
                <a:solidFill>
                  <a:srgbClr val="FFFFFF"/>
                </a:solidFill>
              </a:rPr>
              <a:t>hybrid delivery.</a:t>
            </a:r>
            <a:endParaRPr lang="en-US" sz="1400" dirty="0">
              <a:solidFill>
                <a:srgbClr val="FFFFFF"/>
              </a:solidFill>
            </a:endParaRPr>
          </a:p>
        </p:txBody>
      </p:sp>
    </p:spTree>
    <p:extLst>
      <p:ext uri="{BB962C8B-B14F-4D97-AF65-F5344CB8AC3E}">
        <p14:creationId xmlns:p14="http://schemas.microsoft.com/office/powerpoint/2010/main" val="11643654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CAEE1A35-A91D-498C-ACD1-DFC1BE2028CD}"/>
              </a:ext>
            </a:extLst>
          </p:cNvPr>
          <p:cNvSpPr>
            <a:spLocks noGrp="1"/>
          </p:cNvSpPr>
          <p:nvPr>
            <p:ph type="title"/>
          </p:nvPr>
        </p:nvSpPr>
        <p:spPr>
          <a:xfrm>
            <a:off x="429740" y="205608"/>
            <a:ext cx="5124037" cy="664152"/>
          </a:xfrm>
        </p:spPr>
        <p:txBody>
          <a:bodyPr>
            <a:normAutofit/>
          </a:bodyPr>
          <a:lstStyle/>
          <a:p>
            <a:r>
              <a:rPr lang="en-US" dirty="0" smtClean="0"/>
              <a:t>Cultivate Targeted </a:t>
            </a:r>
            <a:r>
              <a:rPr lang="en-US" dirty="0"/>
              <a:t>SGB </a:t>
            </a:r>
          </a:p>
        </p:txBody>
      </p:sp>
      <p:graphicFrame>
        <p:nvGraphicFramePr>
          <p:cNvPr id="5" name="Content Placeholder 4">
            <a:extLst>
              <a:ext uri="{FF2B5EF4-FFF2-40B4-BE49-F238E27FC236}">
                <a16:creationId xmlns:a16="http://schemas.microsoft.com/office/drawing/2014/main" xmlns="" id="{F12C4AE2-CE26-4E87-9C78-BF439E7CD36A}"/>
              </a:ext>
            </a:extLst>
          </p:cNvPr>
          <p:cNvGraphicFramePr>
            <a:graphicFrameLocks noGrp="1"/>
          </p:cNvGraphicFramePr>
          <p:nvPr>
            <p:ph sz="half" idx="2"/>
            <p:extLst>
              <p:ext uri="{D42A27DB-BD31-4B8C-83A1-F6EECF244321}">
                <p14:modId xmlns:p14="http://schemas.microsoft.com/office/powerpoint/2010/main" val="717599885"/>
              </p:ext>
            </p:extLst>
          </p:nvPr>
        </p:nvGraphicFramePr>
        <p:xfrm>
          <a:off x="434975" y="1792288"/>
          <a:ext cx="5870575" cy="3951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Rounded Rectangle 11"/>
          <p:cNvSpPr/>
          <p:nvPr/>
        </p:nvSpPr>
        <p:spPr>
          <a:xfrm>
            <a:off x="537297" y="1875829"/>
            <a:ext cx="2721351" cy="1423190"/>
          </a:xfrm>
          <a:prstGeom prst="roundRect">
            <a:avLst/>
          </a:prstGeom>
          <a:solidFill>
            <a:srgbClr val="464547"/>
          </a:solidFill>
          <a:ln w="28575">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smtClean="0">
                <a:solidFill>
                  <a:srgbClr val="FFFFFF"/>
                </a:solidFill>
              </a:rPr>
              <a:t>SGBs </a:t>
            </a:r>
            <a:r>
              <a:rPr lang="en-US" sz="1200" dirty="0">
                <a:solidFill>
                  <a:srgbClr val="FFFFFF"/>
                </a:solidFill>
              </a:rPr>
              <a:t>operating in rural context, with high transport costs, poor infrastructure, limited access to information and markets, limited business skills and use of tech</a:t>
            </a:r>
          </a:p>
        </p:txBody>
      </p:sp>
      <p:sp>
        <p:nvSpPr>
          <p:cNvPr id="13" name="Rounded Rectangle 12"/>
          <p:cNvSpPr/>
          <p:nvPr/>
        </p:nvSpPr>
        <p:spPr>
          <a:xfrm>
            <a:off x="4203007" y="1904347"/>
            <a:ext cx="2769294" cy="1450533"/>
          </a:xfrm>
          <a:prstGeom prst="roundRect">
            <a:avLst/>
          </a:prstGeom>
          <a:solidFill>
            <a:srgbClr val="464547"/>
          </a:solidFill>
          <a:ln w="28575">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smtClean="0">
                <a:solidFill>
                  <a:srgbClr val="FFFFFF"/>
                </a:solidFill>
              </a:rPr>
              <a:t>Early </a:t>
            </a:r>
            <a:r>
              <a:rPr lang="en-US" sz="1200" dirty="0">
                <a:solidFill>
                  <a:srgbClr val="FFFFFF"/>
                </a:solidFill>
              </a:rPr>
              <a:t>Stage ($20-50,000 revenues) and Growth Stage ($50,000+ revenues</a:t>
            </a:r>
          </a:p>
          <a:p>
            <a:endParaRPr lang="en-US" sz="1200" dirty="0">
              <a:solidFill>
                <a:srgbClr val="FFFFFF"/>
              </a:solidFill>
            </a:endParaRPr>
          </a:p>
        </p:txBody>
      </p:sp>
      <p:sp>
        <p:nvSpPr>
          <p:cNvPr id="14" name="Rounded Rectangle 13"/>
          <p:cNvSpPr/>
          <p:nvPr/>
        </p:nvSpPr>
        <p:spPr>
          <a:xfrm>
            <a:off x="4226824" y="4407912"/>
            <a:ext cx="2764368" cy="623464"/>
          </a:xfrm>
          <a:prstGeom prst="roundRect">
            <a:avLst/>
          </a:prstGeom>
          <a:solidFill>
            <a:srgbClr val="464547"/>
          </a:solidFill>
          <a:ln w="28575">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200" dirty="0">
              <a:solidFill>
                <a:srgbClr val="FFFFFF"/>
              </a:solidFill>
            </a:endParaRPr>
          </a:p>
          <a:p>
            <a:pPr algn="ctr"/>
            <a:r>
              <a:rPr lang="en-US" sz="1200" dirty="0" smtClean="0">
                <a:solidFill>
                  <a:srgbClr val="FFFFFF"/>
                </a:solidFill>
              </a:rPr>
              <a:t>Cash Crops </a:t>
            </a:r>
          </a:p>
          <a:p>
            <a:pPr algn="ctr"/>
            <a:endParaRPr lang="en-US" sz="1200" dirty="0">
              <a:solidFill>
                <a:srgbClr val="FFFFFF"/>
              </a:solidFill>
            </a:endParaRPr>
          </a:p>
          <a:p>
            <a:endParaRPr lang="en-US" sz="1200" dirty="0">
              <a:solidFill>
                <a:srgbClr val="FFFFFF"/>
              </a:solidFill>
            </a:endParaRPr>
          </a:p>
        </p:txBody>
      </p:sp>
      <p:sp>
        <p:nvSpPr>
          <p:cNvPr id="16" name="Rounded Rectangle 15"/>
          <p:cNvSpPr/>
          <p:nvPr/>
        </p:nvSpPr>
        <p:spPr>
          <a:xfrm>
            <a:off x="7753048" y="1904347"/>
            <a:ext cx="2788185" cy="1406046"/>
          </a:xfrm>
          <a:prstGeom prst="roundRect">
            <a:avLst/>
          </a:prstGeom>
          <a:solidFill>
            <a:srgbClr val="464547"/>
          </a:solidFill>
          <a:ln w="28575">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200" dirty="0">
              <a:solidFill>
                <a:srgbClr val="FFFFFF"/>
              </a:solidFill>
            </a:endParaRPr>
          </a:p>
          <a:p>
            <a:pPr algn="ctr"/>
            <a:r>
              <a:rPr lang="en-US" sz="1200" dirty="0">
                <a:solidFill>
                  <a:srgbClr val="FFFFFF"/>
                </a:solidFill>
              </a:rPr>
              <a:t>SGBs should have a minimum of 2 years trading history</a:t>
            </a:r>
          </a:p>
          <a:p>
            <a:endParaRPr lang="en-US" sz="1200" dirty="0">
              <a:solidFill>
                <a:srgbClr val="FFFFFF"/>
              </a:solidFill>
            </a:endParaRPr>
          </a:p>
          <a:p>
            <a:endParaRPr lang="en-US" sz="1200" dirty="0">
              <a:solidFill>
                <a:srgbClr val="FFFFFF"/>
              </a:solidFill>
            </a:endParaRPr>
          </a:p>
        </p:txBody>
      </p:sp>
      <p:sp>
        <p:nvSpPr>
          <p:cNvPr id="17" name="Rounded Rectangle 16"/>
          <p:cNvSpPr/>
          <p:nvPr/>
        </p:nvSpPr>
        <p:spPr>
          <a:xfrm>
            <a:off x="537297" y="4546215"/>
            <a:ext cx="2788184" cy="1400611"/>
          </a:xfrm>
          <a:prstGeom prst="roundRect">
            <a:avLst/>
          </a:prstGeom>
          <a:solidFill>
            <a:srgbClr val="464547"/>
          </a:solidFill>
          <a:ln w="28575">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200" dirty="0" smtClean="0">
              <a:solidFill>
                <a:srgbClr val="FFFFFF"/>
              </a:solidFill>
            </a:endParaRPr>
          </a:p>
          <a:p>
            <a:endParaRPr lang="en-US" sz="1200" dirty="0" smtClean="0">
              <a:solidFill>
                <a:srgbClr val="FFFFFF"/>
              </a:solidFill>
            </a:endParaRPr>
          </a:p>
          <a:p>
            <a:endParaRPr lang="en-US" sz="1200" dirty="0">
              <a:solidFill>
                <a:srgbClr val="FFFFFF"/>
              </a:solidFill>
            </a:endParaRPr>
          </a:p>
          <a:p>
            <a:r>
              <a:rPr lang="en-US" sz="1200" dirty="0" smtClean="0">
                <a:solidFill>
                  <a:srgbClr val="FFFFFF"/>
                </a:solidFill>
              </a:rPr>
              <a:t>SGBs </a:t>
            </a:r>
            <a:r>
              <a:rPr lang="en-US" sz="1200" dirty="0">
                <a:solidFill>
                  <a:srgbClr val="FFFFFF"/>
                </a:solidFill>
              </a:rPr>
              <a:t>with a focus on primary production, processing, aggregation, wholesaling, distribution and export</a:t>
            </a:r>
          </a:p>
          <a:p>
            <a:endParaRPr lang="en-US" sz="1200" dirty="0">
              <a:solidFill>
                <a:srgbClr val="FFFFFF"/>
              </a:solidFill>
            </a:endParaRPr>
          </a:p>
          <a:p>
            <a:endParaRPr lang="en-US" sz="1200" dirty="0">
              <a:solidFill>
                <a:srgbClr val="FFFFFF"/>
              </a:solidFill>
            </a:endParaRPr>
          </a:p>
          <a:p>
            <a:endParaRPr lang="en-US" sz="1200" dirty="0">
              <a:solidFill>
                <a:srgbClr val="FFFFFF"/>
              </a:solidFill>
            </a:endParaRPr>
          </a:p>
          <a:p>
            <a:endParaRPr lang="en-US" sz="1200" dirty="0">
              <a:solidFill>
                <a:srgbClr val="FFFFFF"/>
              </a:solidFill>
            </a:endParaRPr>
          </a:p>
        </p:txBody>
      </p:sp>
      <p:sp>
        <p:nvSpPr>
          <p:cNvPr id="20" name="Rounded Rectangle 19"/>
          <p:cNvSpPr/>
          <p:nvPr/>
        </p:nvSpPr>
        <p:spPr>
          <a:xfrm>
            <a:off x="537297" y="1219200"/>
            <a:ext cx="2721351" cy="489563"/>
          </a:xfrm>
          <a:prstGeom prst="roundRect">
            <a:avLst/>
          </a:prstGeom>
          <a:solidFill>
            <a:srgbClr val="75C9DA"/>
          </a:solidFill>
          <a:ln>
            <a:solidFill>
              <a:srgbClr val="75C9D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FFFFFF"/>
                </a:solidFill>
              </a:rPr>
              <a:t>First Mile SGBs: </a:t>
            </a:r>
            <a:endParaRPr lang="en-GB" sz="1600" b="1" dirty="0">
              <a:solidFill>
                <a:srgbClr val="FFFFFF"/>
              </a:solidFill>
            </a:endParaRPr>
          </a:p>
        </p:txBody>
      </p:sp>
      <p:sp>
        <p:nvSpPr>
          <p:cNvPr id="21" name="Rounded Rectangle 20"/>
          <p:cNvSpPr/>
          <p:nvPr/>
        </p:nvSpPr>
        <p:spPr>
          <a:xfrm>
            <a:off x="4203007" y="1219718"/>
            <a:ext cx="2788185" cy="489045"/>
          </a:xfrm>
          <a:prstGeom prst="roundRect">
            <a:avLst/>
          </a:prstGeom>
          <a:solidFill>
            <a:srgbClr val="F1801F"/>
          </a:solidFill>
          <a:ln>
            <a:solidFill>
              <a:srgbClr val="F180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smtClean="0">
              <a:solidFill>
                <a:srgbClr val="FFFFFF"/>
              </a:solidFill>
            </a:endParaRPr>
          </a:p>
          <a:p>
            <a:pPr algn="ctr"/>
            <a:r>
              <a:rPr lang="en-US" sz="1600" b="1" dirty="0" smtClean="0">
                <a:solidFill>
                  <a:srgbClr val="FFFFFF"/>
                </a:solidFill>
              </a:rPr>
              <a:t>SGB </a:t>
            </a:r>
            <a:r>
              <a:rPr lang="en-US" sz="1600" b="1" dirty="0">
                <a:solidFill>
                  <a:srgbClr val="FFFFFF"/>
                </a:solidFill>
              </a:rPr>
              <a:t>size: </a:t>
            </a:r>
          </a:p>
          <a:p>
            <a:pPr algn="ctr"/>
            <a:endParaRPr lang="en-GB" b="1" dirty="0">
              <a:solidFill>
                <a:srgbClr val="FFFFFF"/>
              </a:solidFill>
            </a:endParaRPr>
          </a:p>
        </p:txBody>
      </p:sp>
      <p:sp>
        <p:nvSpPr>
          <p:cNvPr id="22" name="Rounded Rectangle 21"/>
          <p:cNvSpPr/>
          <p:nvPr/>
        </p:nvSpPr>
        <p:spPr>
          <a:xfrm>
            <a:off x="537296" y="3675907"/>
            <a:ext cx="2788185" cy="555051"/>
          </a:xfrm>
          <a:prstGeom prst="roundRect">
            <a:avLst/>
          </a:prstGeom>
          <a:solidFill>
            <a:srgbClr val="72BF44"/>
          </a:solidFill>
          <a:ln>
            <a:solidFill>
              <a:srgbClr val="72BF4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FFFFFF"/>
                </a:solidFill>
              </a:rPr>
              <a:t/>
            </a:r>
            <a:br>
              <a:rPr lang="en-US" b="1" dirty="0" smtClean="0">
                <a:solidFill>
                  <a:srgbClr val="FFFFFF"/>
                </a:solidFill>
              </a:rPr>
            </a:br>
            <a:r>
              <a:rPr lang="en-US" sz="1600" b="1" dirty="0" smtClean="0">
                <a:solidFill>
                  <a:srgbClr val="FFFFFF"/>
                </a:solidFill>
              </a:rPr>
              <a:t>Agriculture </a:t>
            </a:r>
            <a:r>
              <a:rPr lang="en-US" sz="1600" b="1" dirty="0">
                <a:solidFill>
                  <a:srgbClr val="FFFFFF"/>
                </a:solidFill>
              </a:rPr>
              <a:t>focused SGBs: </a:t>
            </a:r>
          </a:p>
          <a:p>
            <a:pPr algn="ctr"/>
            <a:endParaRPr lang="en-GB" b="1" dirty="0">
              <a:solidFill>
                <a:srgbClr val="FFFFFF"/>
              </a:solidFill>
            </a:endParaRPr>
          </a:p>
        </p:txBody>
      </p:sp>
      <p:sp>
        <p:nvSpPr>
          <p:cNvPr id="23" name="Rounded Rectangle 22"/>
          <p:cNvSpPr/>
          <p:nvPr/>
        </p:nvSpPr>
        <p:spPr>
          <a:xfrm>
            <a:off x="4226824" y="3675907"/>
            <a:ext cx="2764368" cy="555051"/>
          </a:xfrm>
          <a:prstGeom prst="roundRect">
            <a:avLst/>
          </a:prstGeom>
          <a:solidFill>
            <a:srgbClr val="F1801F"/>
          </a:solidFill>
          <a:ln>
            <a:solidFill>
              <a:srgbClr val="F180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FFFFFF"/>
                </a:solidFill>
              </a:rPr>
              <a:t/>
            </a:r>
            <a:br>
              <a:rPr lang="en-US" b="1" dirty="0" smtClean="0">
                <a:solidFill>
                  <a:srgbClr val="FFFFFF"/>
                </a:solidFill>
              </a:rPr>
            </a:br>
            <a:r>
              <a:rPr lang="en-US" sz="1600" b="1" dirty="0" smtClean="0">
                <a:solidFill>
                  <a:srgbClr val="FFFFFF"/>
                </a:solidFill>
              </a:rPr>
              <a:t>Value Chains:</a:t>
            </a:r>
            <a:endParaRPr lang="en-US" sz="1600" b="1" dirty="0">
              <a:solidFill>
                <a:srgbClr val="FFFFFF"/>
              </a:solidFill>
            </a:endParaRPr>
          </a:p>
          <a:p>
            <a:pPr algn="ctr"/>
            <a:endParaRPr lang="en-GB" b="1" dirty="0">
              <a:solidFill>
                <a:srgbClr val="FFFFFF"/>
              </a:solidFill>
            </a:endParaRPr>
          </a:p>
        </p:txBody>
      </p:sp>
      <p:sp>
        <p:nvSpPr>
          <p:cNvPr id="25" name="Rounded Rectangle 24"/>
          <p:cNvSpPr/>
          <p:nvPr/>
        </p:nvSpPr>
        <p:spPr>
          <a:xfrm>
            <a:off x="7753048" y="1190715"/>
            <a:ext cx="2788185" cy="506681"/>
          </a:xfrm>
          <a:prstGeom prst="roundRect">
            <a:avLst/>
          </a:prstGeom>
          <a:solidFill>
            <a:srgbClr val="72BF44"/>
          </a:solidFill>
          <a:ln>
            <a:solidFill>
              <a:srgbClr val="72BF4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smtClean="0">
              <a:solidFill>
                <a:srgbClr val="FFFFFF"/>
              </a:solidFill>
            </a:endParaRPr>
          </a:p>
          <a:p>
            <a:pPr algn="ctr"/>
            <a:r>
              <a:rPr lang="en-US" sz="1600" b="1" dirty="0">
                <a:solidFill>
                  <a:srgbClr val="FFFFFF"/>
                </a:solidFill>
              </a:rPr>
              <a:t>Business Age: </a:t>
            </a:r>
          </a:p>
          <a:p>
            <a:pPr algn="ctr"/>
            <a:endParaRPr lang="en-GB" b="1" dirty="0">
              <a:solidFill>
                <a:srgbClr val="FFFFFF"/>
              </a:solidFill>
            </a:endParaRPr>
          </a:p>
        </p:txBody>
      </p:sp>
      <p:sp>
        <p:nvSpPr>
          <p:cNvPr id="15" name="Rounded Rectangle 14"/>
          <p:cNvSpPr/>
          <p:nvPr/>
        </p:nvSpPr>
        <p:spPr>
          <a:xfrm>
            <a:off x="4203007" y="5208330"/>
            <a:ext cx="2764368" cy="685704"/>
          </a:xfrm>
          <a:prstGeom prst="roundRect">
            <a:avLst/>
          </a:prstGeom>
          <a:solidFill>
            <a:srgbClr val="464547"/>
          </a:solidFill>
          <a:ln w="28575">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200" dirty="0">
              <a:solidFill>
                <a:srgbClr val="FFFFFF"/>
              </a:solidFill>
            </a:endParaRPr>
          </a:p>
          <a:p>
            <a:pPr algn="ctr"/>
            <a:r>
              <a:rPr lang="en-US" sz="1200" dirty="0" smtClean="0">
                <a:solidFill>
                  <a:srgbClr val="FFFFFF"/>
                </a:solidFill>
              </a:rPr>
              <a:t>Food crops </a:t>
            </a:r>
            <a:endParaRPr lang="en-US" sz="1200" dirty="0">
              <a:solidFill>
                <a:srgbClr val="FFFFFF"/>
              </a:solidFill>
            </a:endParaRPr>
          </a:p>
          <a:p>
            <a:endParaRPr lang="en-US" sz="1200" dirty="0">
              <a:solidFill>
                <a:srgbClr val="FFFFFF"/>
              </a:solidFill>
            </a:endParaRPr>
          </a:p>
        </p:txBody>
      </p:sp>
    </p:spTree>
    <p:extLst>
      <p:ext uri="{BB962C8B-B14F-4D97-AF65-F5344CB8AC3E}">
        <p14:creationId xmlns:p14="http://schemas.microsoft.com/office/powerpoint/2010/main" val="23503847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1"/>
          <p:cNvSpPr txBox="1">
            <a:spLocks/>
          </p:cNvSpPr>
          <p:nvPr/>
        </p:nvSpPr>
        <p:spPr>
          <a:xfrm>
            <a:off x="429739" y="106993"/>
            <a:ext cx="8213478" cy="664152"/>
          </a:xfrm>
          <a:prstGeom prst="rect">
            <a:avLst/>
          </a:prstGeom>
          <a:ln>
            <a:noFill/>
          </a:ln>
        </p:spPr>
        <p:txBody>
          <a:bodyPr vert="horz" lIns="91440" tIns="45720" rIns="91440" bIns="45720" rtlCol="0" anchor="ctr">
            <a:normAutofit fontScale="97500"/>
          </a:bodyPr>
          <a:lstStyle>
            <a:lvl1pPr algn="l" defTabSz="457167" rtl="0" eaLnBrk="1" latinLnBrk="0" hangingPunct="1">
              <a:spcBef>
                <a:spcPct val="0"/>
              </a:spcBef>
              <a:buNone/>
              <a:defRPr sz="2800" b="1" kern="1200" baseline="0">
                <a:ln>
                  <a:noFill/>
                </a:ln>
                <a:solidFill>
                  <a:schemeClr val="bg1"/>
                </a:solidFill>
                <a:latin typeface="+mj-lt"/>
                <a:ea typeface="+mj-ea"/>
                <a:cs typeface="+mj-cs"/>
              </a:defRPr>
            </a:lvl1pPr>
          </a:lstStyle>
          <a:p>
            <a:r>
              <a:rPr lang="en-US" sz="2400" dirty="0" smtClean="0">
                <a:latin typeface="Arial" panose="020B0604020202020204" pitchFamily="34" charset="0"/>
                <a:cs typeface="Arial" panose="020B0604020202020204" pitchFamily="34" charset="0"/>
              </a:rPr>
              <a:t>KEY ACHIEVEMENTS</a:t>
            </a:r>
            <a:endParaRPr lang="en-GB" sz="2400" dirty="0">
              <a:latin typeface="Arial" panose="020B0604020202020204" pitchFamily="34" charset="0"/>
              <a:cs typeface="Arial" panose="020B0604020202020204" pitchFamily="34" charset="0"/>
            </a:endParaRPr>
          </a:p>
        </p:txBody>
      </p:sp>
      <p:sp>
        <p:nvSpPr>
          <p:cNvPr id="21" name="Rectangle 20"/>
          <p:cNvSpPr/>
          <p:nvPr/>
        </p:nvSpPr>
        <p:spPr>
          <a:xfrm>
            <a:off x="537084" y="2903842"/>
            <a:ext cx="2452071" cy="1886820"/>
          </a:xfrm>
          <a:prstGeom prst="rect">
            <a:avLst/>
          </a:prstGeom>
          <a:solidFill>
            <a:srgbClr val="C7E5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dirty="0">
              <a:latin typeface="Arial" panose="020B0604020202020204" pitchFamily="34" charset="0"/>
              <a:cs typeface="Arial" panose="020B0604020202020204" pitchFamily="34" charset="0"/>
            </a:endParaRPr>
          </a:p>
        </p:txBody>
      </p:sp>
      <p:sp>
        <p:nvSpPr>
          <p:cNvPr id="24" name="Rectangle 23"/>
          <p:cNvSpPr/>
          <p:nvPr/>
        </p:nvSpPr>
        <p:spPr>
          <a:xfrm>
            <a:off x="513327" y="2214590"/>
            <a:ext cx="2475828" cy="772911"/>
          </a:xfrm>
          <a:prstGeom prst="rect">
            <a:avLst/>
          </a:prstGeom>
          <a:solidFill>
            <a:srgbClr val="72BF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dirty="0">
              <a:solidFill>
                <a:schemeClr val="tx1"/>
              </a:solidFill>
              <a:latin typeface="Arial" panose="020B0604020202020204" pitchFamily="34" charset="0"/>
              <a:cs typeface="Arial" panose="020B0604020202020204" pitchFamily="34" charset="0"/>
            </a:endParaRPr>
          </a:p>
        </p:txBody>
      </p:sp>
      <p:sp>
        <p:nvSpPr>
          <p:cNvPr id="26" name="Rectangle 25"/>
          <p:cNvSpPr/>
          <p:nvPr/>
        </p:nvSpPr>
        <p:spPr>
          <a:xfrm>
            <a:off x="9152641" y="3002230"/>
            <a:ext cx="2452071" cy="1788432"/>
          </a:xfrm>
          <a:prstGeom prst="rect">
            <a:avLst/>
          </a:prstGeom>
          <a:solidFill>
            <a:srgbClr val="F9CC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dirty="0">
              <a:latin typeface="Arial" panose="020B0604020202020204" pitchFamily="34" charset="0"/>
              <a:cs typeface="Arial" panose="020B0604020202020204" pitchFamily="34" charset="0"/>
            </a:endParaRPr>
          </a:p>
        </p:txBody>
      </p:sp>
      <p:sp>
        <p:nvSpPr>
          <p:cNvPr id="27" name="Rectangle 26"/>
          <p:cNvSpPr/>
          <p:nvPr/>
        </p:nvSpPr>
        <p:spPr>
          <a:xfrm>
            <a:off x="9152641" y="2240856"/>
            <a:ext cx="2452071" cy="772911"/>
          </a:xfrm>
          <a:prstGeom prst="rect">
            <a:avLst/>
          </a:prstGeom>
          <a:solidFill>
            <a:srgbClr val="F180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dirty="0">
              <a:latin typeface="Arial" panose="020B0604020202020204" pitchFamily="34" charset="0"/>
              <a:cs typeface="Arial" panose="020B0604020202020204" pitchFamily="34" charset="0"/>
            </a:endParaRPr>
          </a:p>
        </p:txBody>
      </p:sp>
      <p:sp>
        <p:nvSpPr>
          <p:cNvPr id="29" name="Rectangle 28"/>
          <p:cNvSpPr/>
          <p:nvPr/>
        </p:nvSpPr>
        <p:spPr>
          <a:xfrm>
            <a:off x="6282553" y="2900135"/>
            <a:ext cx="2452071" cy="1890527"/>
          </a:xfrm>
          <a:prstGeom prst="rect">
            <a:avLst/>
          </a:prstGeom>
          <a:solidFill>
            <a:srgbClr val="FFF3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dirty="0">
              <a:latin typeface="Arial" panose="020B0604020202020204" pitchFamily="34" charset="0"/>
              <a:cs typeface="Arial" panose="020B0604020202020204" pitchFamily="34" charset="0"/>
            </a:endParaRPr>
          </a:p>
        </p:txBody>
      </p:sp>
      <p:sp>
        <p:nvSpPr>
          <p:cNvPr id="30" name="Rectangle 29"/>
          <p:cNvSpPr/>
          <p:nvPr/>
        </p:nvSpPr>
        <p:spPr>
          <a:xfrm>
            <a:off x="6282553" y="2239506"/>
            <a:ext cx="2452071" cy="753046"/>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dirty="0">
              <a:latin typeface="Arial" panose="020B0604020202020204" pitchFamily="34" charset="0"/>
              <a:cs typeface="Arial" panose="020B0604020202020204" pitchFamily="34" charset="0"/>
            </a:endParaRPr>
          </a:p>
        </p:txBody>
      </p:sp>
      <p:sp>
        <p:nvSpPr>
          <p:cNvPr id="31" name="Rectangle 30"/>
          <p:cNvSpPr/>
          <p:nvPr/>
        </p:nvSpPr>
        <p:spPr>
          <a:xfrm>
            <a:off x="3412465" y="2888857"/>
            <a:ext cx="2452071" cy="1901805"/>
          </a:xfrm>
          <a:prstGeom prst="rect">
            <a:avLst/>
          </a:prstGeom>
          <a:solidFill>
            <a:srgbClr val="C2EA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dirty="0">
              <a:latin typeface="Arial" panose="020B0604020202020204" pitchFamily="34" charset="0"/>
              <a:cs typeface="Arial" panose="020B0604020202020204" pitchFamily="34" charset="0"/>
            </a:endParaRPr>
          </a:p>
        </p:txBody>
      </p:sp>
      <p:sp>
        <p:nvSpPr>
          <p:cNvPr id="32" name="Rectangle 31"/>
          <p:cNvSpPr/>
          <p:nvPr/>
        </p:nvSpPr>
        <p:spPr>
          <a:xfrm>
            <a:off x="3412465" y="2232100"/>
            <a:ext cx="2452071" cy="755401"/>
          </a:xfrm>
          <a:prstGeom prst="rect">
            <a:avLst/>
          </a:prstGeom>
          <a:solidFill>
            <a:srgbClr val="66CA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dirty="0">
              <a:solidFill>
                <a:schemeClr val="bg1"/>
              </a:solidFill>
              <a:latin typeface="Arial" panose="020B0604020202020204" pitchFamily="34" charset="0"/>
              <a:cs typeface="Arial" panose="020B0604020202020204" pitchFamily="34" charset="0"/>
            </a:endParaRPr>
          </a:p>
        </p:txBody>
      </p:sp>
      <p:sp>
        <p:nvSpPr>
          <p:cNvPr id="34" name="Content Placeholder 25"/>
          <p:cNvSpPr>
            <a:spLocks noGrp="1"/>
          </p:cNvSpPr>
          <p:nvPr>
            <p:ph sz="quarter" idx="4294967295"/>
          </p:nvPr>
        </p:nvSpPr>
        <p:spPr>
          <a:xfrm>
            <a:off x="9152640" y="3165422"/>
            <a:ext cx="2452072" cy="2099954"/>
          </a:xfrm>
          <a:prstGeom prst="rect">
            <a:avLst/>
          </a:prstGeom>
        </p:spPr>
        <p:txBody>
          <a:bodyPr>
            <a:noAutofit/>
          </a:bodyPr>
          <a:lstStyle>
            <a:lvl1pPr marL="285730" indent="-285730" algn="l">
              <a:buFont typeface="Wingdings" panose="05000000000000000000" pitchFamily="2" charset="2"/>
              <a:buChar char="§"/>
              <a:defRPr sz="1600" b="0">
                <a:solidFill>
                  <a:schemeClr val="tx1"/>
                </a:solidFill>
              </a:defRPr>
            </a:lvl1pPr>
          </a:lstStyle>
          <a:p>
            <a:pPr lvl="0">
              <a:buBlip>
                <a:blip r:embed="rId2"/>
              </a:buBlip>
            </a:pPr>
            <a:r>
              <a:rPr lang="en-GB" sz="1400" dirty="0" smtClean="0">
                <a:solidFill>
                  <a:srgbClr val="464547"/>
                </a:solidFill>
                <a:latin typeface="Arial" panose="020B0604020202020204" pitchFamily="34" charset="0"/>
                <a:cs typeface="Arial" panose="020B0604020202020204" pitchFamily="34" charset="0"/>
              </a:rPr>
              <a:t>47% of the businesses that were to make payment made payment.</a:t>
            </a:r>
          </a:p>
          <a:p>
            <a:pPr lvl="0">
              <a:buBlip>
                <a:blip r:embed="rId2"/>
              </a:buBlip>
            </a:pPr>
            <a:r>
              <a:rPr lang="en-GB" sz="1400" dirty="0" smtClean="0">
                <a:solidFill>
                  <a:srgbClr val="464547"/>
                </a:solidFill>
                <a:latin typeface="Arial" panose="020B0604020202020204" pitchFamily="34" charset="0"/>
                <a:cs typeface="Arial" panose="020B0604020202020204" pitchFamily="34" charset="0"/>
              </a:rPr>
              <a:t>Fees charged ranged from $250 for Early stage and $400 for growth stage.</a:t>
            </a:r>
            <a:endParaRPr lang="en-GB" sz="1400" dirty="0">
              <a:solidFill>
                <a:srgbClr val="464547"/>
              </a:solidFill>
              <a:latin typeface="Arial" panose="020B0604020202020204" pitchFamily="34" charset="0"/>
              <a:cs typeface="Arial" panose="020B0604020202020204" pitchFamily="34" charset="0"/>
            </a:endParaRPr>
          </a:p>
        </p:txBody>
      </p:sp>
      <p:sp>
        <p:nvSpPr>
          <p:cNvPr id="35" name="Content Placeholder 25"/>
          <p:cNvSpPr>
            <a:spLocks noGrp="1"/>
          </p:cNvSpPr>
          <p:nvPr>
            <p:ph sz="quarter" idx="4294967295"/>
          </p:nvPr>
        </p:nvSpPr>
        <p:spPr>
          <a:xfrm>
            <a:off x="6282552" y="3175615"/>
            <a:ext cx="2452072" cy="2099954"/>
          </a:xfrm>
          <a:prstGeom prst="rect">
            <a:avLst/>
          </a:prstGeom>
        </p:spPr>
        <p:txBody>
          <a:bodyPr>
            <a:normAutofit/>
          </a:bodyPr>
          <a:lstStyle>
            <a:lvl1pPr marL="285730" indent="-285730" algn="l">
              <a:buFont typeface="Wingdings" panose="05000000000000000000" pitchFamily="2" charset="2"/>
              <a:buChar char="§"/>
              <a:defRPr sz="1600" b="0">
                <a:solidFill>
                  <a:schemeClr val="tx1"/>
                </a:solidFill>
              </a:defRPr>
            </a:lvl1pPr>
          </a:lstStyle>
          <a:p>
            <a:pPr lvl="0">
              <a:buBlip>
                <a:blip r:embed="rId2"/>
              </a:buBlip>
            </a:pPr>
            <a:r>
              <a:rPr lang="en-GB" sz="1400" dirty="0" smtClean="0">
                <a:solidFill>
                  <a:srgbClr val="464547"/>
                </a:solidFill>
                <a:latin typeface="Arial" panose="020B0604020202020204" pitchFamily="34" charset="0"/>
                <a:cs typeface="Arial" panose="020B0604020202020204" pitchFamily="34" charset="0"/>
              </a:rPr>
              <a:t>47% of the businesses hired new employees.</a:t>
            </a:r>
          </a:p>
          <a:p>
            <a:pPr lvl="0">
              <a:buBlip>
                <a:blip r:embed="rId2"/>
              </a:buBlip>
            </a:pPr>
            <a:r>
              <a:rPr lang="en-GB" sz="1400" dirty="0" smtClean="0">
                <a:solidFill>
                  <a:srgbClr val="464547"/>
                </a:solidFill>
                <a:latin typeface="Arial" panose="020B0604020202020204" pitchFamily="34" charset="0"/>
                <a:cs typeface="Arial" panose="020B0604020202020204" pitchFamily="34" charset="0"/>
              </a:rPr>
              <a:t>30% </a:t>
            </a:r>
            <a:r>
              <a:rPr lang="en-GB" sz="1400" dirty="0" smtClean="0">
                <a:solidFill>
                  <a:srgbClr val="464547"/>
                </a:solidFill>
                <a:latin typeface="Arial" panose="020B0604020202020204" pitchFamily="34" charset="0"/>
                <a:cs typeface="Arial" panose="020B0604020202020204" pitchFamily="34" charset="0"/>
              </a:rPr>
              <a:t>more </a:t>
            </a:r>
            <a:r>
              <a:rPr lang="en-GB" sz="1400" dirty="0" smtClean="0">
                <a:solidFill>
                  <a:srgbClr val="464547"/>
                </a:solidFill>
                <a:latin typeface="Arial" panose="020B0604020202020204" pitchFamily="34" charset="0"/>
                <a:cs typeface="Arial" panose="020B0604020202020204" pitchFamily="34" charset="0"/>
              </a:rPr>
              <a:t>jobs </a:t>
            </a:r>
            <a:r>
              <a:rPr lang="en-GB" sz="1400" dirty="0" smtClean="0">
                <a:solidFill>
                  <a:srgbClr val="464547"/>
                </a:solidFill>
                <a:latin typeface="Arial" panose="020B0604020202020204" pitchFamily="34" charset="0"/>
                <a:cs typeface="Arial" panose="020B0604020202020204" pitchFamily="34" charset="0"/>
              </a:rPr>
              <a:t>created from project baseline. </a:t>
            </a:r>
            <a:endParaRPr lang="en-GB" sz="1400" dirty="0">
              <a:solidFill>
                <a:srgbClr val="464547"/>
              </a:solidFill>
              <a:latin typeface="Arial" panose="020B0604020202020204" pitchFamily="34" charset="0"/>
              <a:cs typeface="Arial" panose="020B0604020202020204" pitchFamily="34" charset="0"/>
            </a:endParaRPr>
          </a:p>
        </p:txBody>
      </p:sp>
      <p:sp>
        <p:nvSpPr>
          <p:cNvPr id="36" name="Content Placeholder 25"/>
          <p:cNvSpPr>
            <a:spLocks noGrp="1"/>
          </p:cNvSpPr>
          <p:nvPr>
            <p:ph sz="quarter" idx="4294967295"/>
          </p:nvPr>
        </p:nvSpPr>
        <p:spPr>
          <a:xfrm>
            <a:off x="3407172" y="3175615"/>
            <a:ext cx="2457365" cy="2099954"/>
          </a:xfrm>
          <a:prstGeom prst="rect">
            <a:avLst/>
          </a:prstGeom>
        </p:spPr>
        <p:txBody>
          <a:bodyPr>
            <a:normAutofit/>
          </a:bodyPr>
          <a:lstStyle>
            <a:lvl1pPr marL="285730" indent="-285730" algn="l">
              <a:buFont typeface="Wingdings" panose="05000000000000000000" pitchFamily="2" charset="2"/>
              <a:buChar char="§"/>
              <a:defRPr sz="1600" b="0">
                <a:solidFill>
                  <a:schemeClr val="tx1"/>
                </a:solidFill>
              </a:defRPr>
            </a:lvl1pPr>
          </a:lstStyle>
          <a:p>
            <a:pPr>
              <a:buBlip>
                <a:blip r:embed="rId2"/>
              </a:buBlip>
            </a:pPr>
            <a:r>
              <a:rPr lang="en-GB" sz="1400" dirty="0" smtClean="0">
                <a:solidFill>
                  <a:srgbClr val="464547"/>
                </a:solidFill>
                <a:latin typeface="Arial" panose="020B0604020202020204" pitchFamily="34" charset="0"/>
                <a:cs typeface="Arial" panose="020B0604020202020204" pitchFamily="34" charset="0"/>
              </a:rPr>
              <a:t>26% of the Businesses accessed capital.</a:t>
            </a:r>
          </a:p>
          <a:p>
            <a:pPr>
              <a:buBlip>
                <a:blip r:embed="rId2"/>
              </a:buBlip>
            </a:pPr>
            <a:r>
              <a:rPr lang="en-GB" sz="1400" dirty="0" smtClean="0">
                <a:solidFill>
                  <a:srgbClr val="464547"/>
                </a:solidFill>
                <a:latin typeface="Arial" panose="020B0604020202020204" pitchFamily="34" charset="0"/>
                <a:cs typeface="Arial" panose="020B0604020202020204" pitchFamily="34" charset="0"/>
              </a:rPr>
              <a:t>Total amount of capital sourced  $244,561</a:t>
            </a:r>
            <a:endParaRPr lang="en-GB" sz="1400" dirty="0">
              <a:solidFill>
                <a:srgbClr val="464547"/>
              </a:solidFill>
              <a:latin typeface="Arial" panose="020B0604020202020204" pitchFamily="34" charset="0"/>
              <a:cs typeface="Arial" panose="020B0604020202020204" pitchFamily="34" charset="0"/>
            </a:endParaRPr>
          </a:p>
          <a:p>
            <a:pPr lvl="0">
              <a:buBlip>
                <a:blip r:embed="rId2"/>
              </a:buBlip>
            </a:pPr>
            <a:endParaRPr lang="en-GB" sz="1400" dirty="0">
              <a:solidFill>
                <a:srgbClr val="464547"/>
              </a:solidFill>
              <a:latin typeface="Arial" panose="020B0604020202020204" pitchFamily="34" charset="0"/>
              <a:cs typeface="Arial" panose="020B0604020202020204" pitchFamily="34" charset="0"/>
            </a:endParaRPr>
          </a:p>
        </p:txBody>
      </p:sp>
      <p:sp>
        <p:nvSpPr>
          <p:cNvPr id="39" name="Content Placeholder 25"/>
          <p:cNvSpPr>
            <a:spLocks noGrp="1"/>
          </p:cNvSpPr>
          <p:nvPr>
            <p:ph sz="quarter" idx="4294967295"/>
          </p:nvPr>
        </p:nvSpPr>
        <p:spPr>
          <a:xfrm>
            <a:off x="537084" y="3153328"/>
            <a:ext cx="2452071" cy="2414878"/>
          </a:xfrm>
          <a:prstGeom prst="rect">
            <a:avLst/>
          </a:prstGeom>
        </p:spPr>
        <p:txBody>
          <a:bodyPr>
            <a:noAutofit/>
          </a:bodyPr>
          <a:lstStyle>
            <a:lvl1pPr marL="285730" indent="-285730" algn="l">
              <a:buFont typeface="Wingdings" panose="05000000000000000000" pitchFamily="2" charset="2"/>
              <a:buChar char="§"/>
              <a:defRPr sz="1600" b="0">
                <a:solidFill>
                  <a:schemeClr val="tx1"/>
                </a:solidFill>
              </a:defRPr>
            </a:lvl1pPr>
          </a:lstStyle>
          <a:p>
            <a:pPr lvl="0">
              <a:buBlip>
                <a:blip r:embed="rId2"/>
              </a:buBlip>
            </a:pPr>
            <a:r>
              <a:rPr lang="en-GB" sz="1400" dirty="0" smtClean="0">
                <a:solidFill>
                  <a:srgbClr val="464547"/>
                </a:solidFill>
                <a:latin typeface="Arial" panose="020B0604020202020204" pitchFamily="34" charset="0"/>
                <a:cs typeface="Arial" panose="020B0604020202020204" pitchFamily="34" charset="0"/>
              </a:rPr>
              <a:t>Increase in average monthly revenue by 18%</a:t>
            </a:r>
          </a:p>
          <a:p>
            <a:pPr lvl="0">
              <a:buBlip>
                <a:blip r:embed="rId2"/>
              </a:buBlip>
            </a:pPr>
            <a:r>
              <a:rPr lang="en-GB" sz="1400" dirty="0" smtClean="0">
                <a:solidFill>
                  <a:srgbClr val="464547"/>
                </a:solidFill>
                <a:latin typeface="Arial" panose="020B0604020202020204" pitchFamily="34" charset="0"/>
                <a:cs typeface="Arial" panose="020B0604020202020204" pitchFamily="34" charset="0"/>
              </a:rPr>
              <a:t>Increase in average monthly profits by 7%.</a:t>
            </a:r>
          </a:p>
          <a:p>
            <a:pPr lvl="0">
              <a:buBlip>
                <a:blip r:embed="rId2"/>
              </a:buBlip>
            </a:pPr>
            <a:endParaRPr lang="en-GB" sz="1400" dirty="0">
              <a:solidFill>
                <a:srgbClr val="464547"/>
              </a:solidFill>
              <a:latin typeface="Arial" panose="020B0604020202020204" pitchFamily="34" charset="0"/>
              <a:cs typeface="Arial" panose="020B0604020202020204" pitchFamily="34" charset="0"/>
            </a:endParaRPr>
          </a:p>
        </p:txBody>
      </p:sp>
      <p:sp>
        <p:nvSpPr>
          <p:cNvPr id="43" name="Text Placeholder 2"/>
          <p:cNvSpPr>
            <a:spLocks noGrp="1"/>
          </p:cNvSpPr>
          <p:nvPr>
            <p:ph type="body" sz="quarter" idx="4294967295"/>
          </p:nvPr>
        </p:nvSpPr>
        <p:spPr>
          <a:xfrm>
            <a:off x="9152640" y="2360939"/>
            <a:ext cx="2475829" cy="514350"/>
          </a:xfrm>
          <a:prstGeom prst="rect">
            <a:avLst/>
          </a:prstGeom>
        </p:spPr>
        <p:txBody>
          <a:bodyPr>
            <a:noAutofit/>
          </a:bodyPr>
          <a:lstStyle>
            <a:lvl1pPr marL="0" indent="0">
              <a:buNone/>
              <a:defRPr sz="1800" b="1">
                <a:solidFill>
                  <a:schemeClr val="bg1"/>
                </a:solidFill>
              </a:defRPr>
            </a:lvl1pPr>
          </a:lstStyle>
          <a:p>
            <a:pPr lvl="0" algn="ctr"/>
            <a:r>
              <a:rPr lang="en-US" sz="1600" dirty="0" smtClean="0">
                <a:solidFill>
                  <a:schemeClr val="tx1"/>
                </a:solidFill>
                <a:latin typeface="Arial" panose="020B0604020202020204" pitchFamily="34" charset="0"/>
                <a:cs typeface="Arial" panose="020B0604020202020204" pitchFamily="34" charset="0"/>
              </a:rPr>
              <a:t>Willingness to pay</a:t>
            </a:r>
            <a:endParaRPr lang="en-US" sz="1600" dirty="0">
              <a:solidFill>
                <a:schemeClr val="tx1"/>
              </a:solidFill>
              <a:latin typeface="Arial" panose="020B0604020202020204" pitchFamily="34" charset="0"/>
              <a:cs typeface="Arial" panose="020B0604020202020204" pitchFamily="34" charset="0"/>
            </a:endParaRPr>
          </a:p>
        </p:txBody>
      </p:sp>
      <p:sp>
        <p:nvSpPr>
          <p:cNvPr id="45" name="Text Placeholder 2"/>
          <p:cNvSpPr>
            <a:spLocks noGrp="1"/>
          </p:cNvSpPr>
          <p:nvPr>
            <p:ph type="body" sz="quarter" idx="4294967295"/>
          </p:nvPr>
        </p:nvSpPr>
        <p:spPr>
          <a:xfrm>
            <a:off x="3318683" y="2369513"/>
            <a:ext cx="2634342" cy="514350"/>
          </a:xfrm>
          <a:prstGeom prst="rect">
            <a:avLst/>
          </a:prstGeom>
        </p:spPr>
        <p:txBody>
          <a:bodyPr>
            <a:noAutofit/>
          </a:bodyPr>
          <a:lstStyle>
            <a:lvl1pPr marL="0" indent="0">
              <a:buNone/>
              <a:defRPr sz="1800" b="1">
                <a:solidFill>
                  <a:schemeClr val="bg1"/>
                </a:solidFill>
              </a:defRPr>
            </a:lvl1pPr>
          </a:lstStyle>
          <a:p>
            <a:pPr lvl="0" algn="ctr"/>
            <a:r>
              <a:rPr lang="en-US" sz="1600" dirty="0" smtClean="0">
                <a:solidFill>
                  <a:schemeClr val="tx1"/>
                </a:solidFill>
                <a:latin typeface="Arial" panose="020B0604020202020204" pitchFamily="34" charset="0"/>
                <a:cs typeface="Arial" panose="020B0604020202020204" pitchFamily="34" charset="0"/>
              </a:rPr>
              <a:t>Access to capital </a:t>
            </a:r>
            <a:endParaRPr lang="en-US" sz="1600" dirty="0">
              <a:solidFill>
                <a:schemeClr val="tx1"/>
              </a:solidFill>
              <a:latin typeface="Arial" panose="020B0604020202020204" pitchFamily="34" charset="0"/>
              <a:cs typeface="Arial" panose="020B0604020202020204" pitchFamily="34" charset="0"/>
            </a:endParaRPr>
          </a:p>
        </p:txBody>
      </p:sp>
      <p:pic>
        <p:nvPicPr>
          <p:cNvPr id="47" name="Picture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86103" y="2837242"/>
            <a:ext cx="385145" cy="353050"/>
          </a:xfrm>
          <a:prstGeom prst="rect">
            <a:avLst/>
          </a:prstGeom>
        </p:spPr>
      </p:pic>
      <p:pic>
        <p:nvPicPr>
          <p:cNvPr id="50" name="Picture 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0536" y="2801514"/>
            <a:ext cx="385145" cy="353050"/>
          </a:xfrm>
          <a:prstGeom prst="rect">
            <a:avLst/>
          </a:prstGeom>
        </p:spPr>
      </p:pic>
      <p:pic>
        <p:nvPicPr>
          <p:cNvPr id="49" name="Picture 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45784" y="2824360"/>
            <a:ext cx="385432" cy="353313"/>
          </a:xfrm>
          <a:prstGeom prst="rect">
            <a:avLst/>
          </a:prstGeom>
        </p:spPr>
      </p:pic>
      <p:pic>
        <p:nvPicPr>
          <p:cNvPr id="54" name="Picture 5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13216" y="2812791"/>
            <a:ext cx="385145" cy="353050"/>
          </a:xfrm>
          <a:prstGeom prst="rect">
            <a:avLst/>
          </a:prstGeom>
        </p:spPr>
      </p:pic>
      <p:sp>
        <p:nvSpPr>
          <p:cNvPr id="55" name="Rectangular Callout 2"/>
          <p:cNvSpPr/>
          <p:nvPr/>
        </p:nvSpPr>
        <p:spPr>
          <a:xfrm>
            <a:off x="4869200" y="878138"/>
            <a:ext cx="6735511" cy="1099769"/>
          </a:xfrm>
          <a:prstGeom prst="roundRect">
            <a:avLst/>
          </a:prstGeom>
          <a:solidFill>
            <a:schemeClr val="tx1"/>
          </a:solidFill>
          <a:ln>
            <a:prstDash val="lgDash"/>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700" b="1"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a:t>
            </a:r>
            <a:r>
              <a:rPr lang="en-US" sz="1700" b="1"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rained </a:t>
            </a:r>
            <a:r>
              <a:rPr lang="en-US" sz="1700" b="1"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64 Agri-businesses from Kenya, Tanzania and Ethiopia consisting </a:t>
            </a:r>
            <a:r>
              <a:rPr lang="en-US" sz="1700" b="1"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33 Early stage businesses, 21 Growth </a:t>
            </a:r>
            <a:r>
              <a:rPr lang="en-US" sz="1700" b="1"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stage </a:t>
            </a:r>
            <a:r>
              <a:rPr lang="en-US" sz="1700" b="1"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businesses and 10 producer organizations</a:t>
            </a:r>
            <a:r>
              <a:rPr lang="en-GB" sz="1700" b="1"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p>
        </p:txBody>
      </p:sp>
      <p:sp>
        <p:nvSpPr>
          <p:cNvPr id="38" name="Text Placeholder 2"/>
          <p:cNvSpPr>
            <a:spLocks noGrp="1"/>
          </p:cNvSpPr>
          <p:nvPr>
            <p:ph type="body" sz="quarter" idx="4294967295"/>
          </p:nvPr>
        </p:nvSpPr>
        <p:spPr>
          <a:xfrm>
            <a:off x="429739" y="2380898"/>
            <a:ext cx="2597400" cy="545267"/>
          </a:xfrm>
          <a:prstGeom prst="rect">
            <a:avLst/>
          </a:prstGeom>
        </p:spPr>
        <p:txBody>
          <a:bodyPr>
            <a:noAutofit/>
          </a:bodyPr>
          <a:lstStyle>
            <a:lvl1pPr marL="0" indent="0">
              <a:buNone/>
              <a:defRPr sz="1800" b="1">
                <a:solidFill>
                  <a:schemeClr val="bg1"/>
                </a:solidFill>
              </a:defRPr>
            </a:lvl1pPr>
          </a:lstStyle>
          <a:p>
            <a:pPr lvl="0" algn="ctr"/>
            <a:r>
              <a:rPr lang="en-US" sz="1600" dirty="0" smtClean="0">
                <a:solidFill>
                  <a:schemeClr val="tx1"/>
                </a:solidFill>
                <a:latin typeface="Arial" panose="020B0604020202020204" pitchFamily="34" charset="0"/>
                <a:cs typeface="Arial" panose="020B0604020202020204" pitchFamily="34" charset="0"/>
              </a:rPr>
              <a:t>Business performance</a:t>
            </a:r>
            <a:endParaRPr lang="en-US" sz="1600" dirty="0">
              <a:solidFill>
                <a:schemeClr val="tx1"/>
              </a:solidFill>
              <a:latin typeface="Arial" panose="020B0604020202020204" pitchFamily="34" charset="0"/>
              <a:cs typeface="Arial" panose="020B0604020202020204" pitchFamily="34" charset="0"/>
            </a:endParaRPr>
          </a:p>
        </p:txBody>
      </p:sp>
      <p:sp>
        <p:nvSpPr>
          <p:cNvPr id="44" name="Text Placeholder 2"/>
          <p:cNvSpPr>
            <a:spLocks noGrp="1"/>
          </p:cNvSpPr>
          <p:nvPr>
            <p:ph type="body" sz="quarter" idx="4294967295"/>
          </p:nvPr>
        </p:nvSpPr>
        <p:spPr>
          <a:xfrm>
            <a:off x="6416224" y="2380898"/>
            <a:ext cx="2179127" cy="514350"/>
          </a:xfrm>
          <a:prstGeom prst="rect">
            <a:avLst/>
          </a:prstGeom>
        </p:spPr>
        <p:txBody>
          <a:bodyPr>
            <a:noAutofit/>
          </a:bodyPr>
          <a:lstStyle>
            <a:lvl1pPr marL="0" indent="0">
              <a:buNone/>
              <a:defRPr sz="1800" b="1">
                <a:solidFill>
                  <a:schemeClr val="bg1"/>
                </a:solidFill>
              </a:defRPr>
            </a:lvl1pPr>
          </a:lstStyle>
          <a:p>
            <a:pPr lvl="0" algn="ctr"/>
            <a:r>
              <a:rPr lang="en-US" sz="1600" dirty="0" smtClean="0">
                <a:solidFill>
                  <a:schemeClr val="tx1"/>
                </a:solidFill>
                <a:latin typeface="Arial" panose="020B0604020202020204" pitchFamily="34" charset="0"/>
                <a:cs typeface="Arial" panose="020B0604020202020204" pitchFamily="34" charset="0"/>
              </a:rPr>
              <a:t>Employment</a:t>
            </a:r>
            <a:endParaRPr lang="en-US" sz="1600" dirty="0">
              <a:solidFill>
                <a:schemeClr val="tx1"/>
              </a:solidFill>
              <a:latin typeface="Arial" panose="020B0604020202020204" pitchFamily="34" charset="0"/>
              <a:cs typeface="Arial" panose="020B0604020202020204" pitchFamily="34" charset="0"/>
            </a:endParaRPr>
          </a:p>
        </p:txBody>
      </p:sp>
      <p:pic>
        <p:nvPicPr>
          <p:cNvPr id="25" name="Picture 24"/>
          <p:cNvPicPr>
            <a:picLocks noChangeAspect="1"/>
          </p:cNvPicPr>
          <p:nvPr/>
        </p:nvPicPr>
        <p:blipFill rotWithShape="1">
          <a:blip r:embed="rId7">
            <a:extLst>
              <a:ext uri="{28A0092B-C50C-407E-A947-70E740481C1C}">
                <a14:useLocalDpi xmlns:a14="http://schemas.microsoft.com/office/drawing/2010/main" val="0"/>
              </a:ext>
            </a:extLst>
          </a:blip>
          <a:srcRect t="23304" b="46479"/>
          <a:stretch/>
        </p:blipFill>
        <p:spPr>
          <a:xfrm>
            <a:off x="8488159" y="0"/>
            <a:ext cx="3703841" cy="796412"/>
          </a:xfrm>
          <a:prstGeom prst="rect">
            <a:avLst/>
          </a:prstGeom>
        </p:spPr>
      </p:pic>
      <p:sp>
        <p:nvSpPr>
          <p:cNvPr id="28" name="Rounded Rectangle 27"/>
          <p:cNvSpPr/>
          <p:nvPr/>
        </p:nvSpPr>
        <p:spPr>
          <a:xfrm>
            <a:off x="478471" y="4970020"/>
            <a:ext cx="5386065" cy="884944"/>
          </a:xfrm>
          <a:prstGeom prst="roundRect">
            <a:avLst/>
          </a:prstGeom>
          <a:solidFill>
            <a:schemeClr val="tx1"/>
          </a:solidFill>
          <a:ln w="28575">
            <a:solidFill>
              <a:schemeClr val="tx2"/>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40% of the SGBs indicated to have started a new line of business</a:t>
            </a:r>
          </a:p>
        </p:txBody>
      </p:sp>
      <p:sp>
        <p:nvSpPr>
          <p:cNvPr id="33" name="Rounded Rectangle 32"/>
          <p:cNvSpPr/>
          <p:nvPr/>
        </p:nvSpPr>
        <p:spPr>
          <a:xfrm>
            <a:off x="6282552" y="4967205"/>
            <a:ext cx="5386065" cy="884944"/>
          </a:xfrm>
          <a:prstGeom prst="roundRect">
            <a:avLst/>
          </a:prstGeom>
          <a:solidFill>
            <a:schemeClr val="tx1"/>
          </a:solidFill>
          <a:ln w="28575">
            <a:solidFill>
              <a:schemeClr val="tx2"/>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100% of the businesses practice </a:t>
            </a:r>
            <a:r>
              <a:rPr lang="en-US" b="1" dirty="0" err="1" smtClean="0"/>
              <a:t>atleast</a:t>
            </a:r>
            <a:r>
              <a:rPr lang="en-US" b="1" dirty="0" smtClean="0"/>
              <a:t> one climate smart agricultural practice</a:t>
            </a:r>
          </a:p>
        </p:txBody>
      </p:sp>
      <p:sp>
        <p:nvSpPr>
          <p:cNvPr id="37" name="Rectangular Callout 2"/>
          <p:cNvSpPr/>
          <p:nvPr/>
        </p:nvSpPr>
        <p:spPr>
          <a:xfrm>
            <a:off x="567226" y="873473"/>
            <a:ext cx="4043275" cy="1174853"/>
          </a:xfrm>
          <a:prstGeom prst="roundRect">
            <a:avLst/>
          </a:prstGeom>
          <a:solidFill>
            <a:schemeClr val="tx1"/>
          </a:solidFill>
          <a:ln>
            <a:prstDash val="lgDash"/>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700" b="1"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Pipeline development that reached over 1500 SGBs. </a:t>
            </a:r>
            <a:r>
              <a:rPr lang="en-GB" sz="1700" b="1" dirty="0" smtClean="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endParaRPr lang="en-GB" sz="1700" b="1"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65747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5-Point Star 7"/>
          <p:cNvSpPr/>
          <p:nvPr/>
        </p:nvSpPr>
        <p:spPr>
          <a:xfrm>
            <a:off x="7868652" y="4118811"/>
            <a:ext cx="144379" cy="144379"/>
          </a:xfrm>
          <a:prstGeom prst="star5">
            <a:avLst/>
          </a:prstGeom>
          <a:solidFill>
            <a:schemeClr val="accent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6" name="Group 5"/>
          <p:cNvGrpSpPr/>
          <p:nvPr/>
        </p:nvGrpSpPr>
        <p:grpSpPr>
          <a:xfrm>
            <a:off x="4257486" y="2790903"/>
            <a:ext cx="3187083" cy="1722922"/>
            <a:chOff x="117" y="0"/>
            <a:chExt cx="3549055" cy="3390181"/>
          </a:xfrm>
          <a:solidFill>
            <a:schemeClr val="bg2"/>
          </a:solidFill>
        </p:grpSpPr>
        <p:sp>
          <p:nvSpPr>
            <p:cNvPr id="9" name="Right Arrow Callout 8"/>
            <p:cNvSpPr/>
            <p:nvPr/>
          </p:nvSpPr>
          <p:spPr>
            <a:xfrm>
              <a:off x="1364" y="0"/>
              <a:ext cx="3547808" cy="3390181"/>
            </a:xfrm>
            <a:prstGeom prst="rightArrowCallout">
              <a:avLst/>
            </a:prstGeom>
            <a:grpFill/>
            <a:ln>
              <a:noFill/>
            </a:ln>
          </p:spPr>
          <p:style>
            <a:lnRef idx="2">
              <a:schemeClr val="accent2"/>
            </a:lnRef>
            <a:fillRef idx="1">
              <a:schemeClr val="lt1"/>
            </a:fillRef>
            <a:effectRef idx="0">
              <a:schemeClr val="accent2"/>
            </a:effectRef>
            <a:fontRef idx="minor">
              <a:schemeClr val="dk1"/>
            </a:fontRef>
          </p:style>
        </p:sp>
        <p:sp>
          <p:nvSpPr>
            <p:cNvPr id="10" name="Rounded Rectangle 4"/>
            <p:cNvSpPr/>
            <p:nvPr/>
          </p:nvSpPr>
          <p:spPr>
            <a:xfrm>
              <a:off x="117" y="2"/>
              <a:ext cx="2299022" cy="1017053"/>
            </a:xfrm>
            <a:prstGeom prst="rect">
              <a:avLst/>
            </a:prstGeom>
            <a:grpFill/>
            <a:ln>
              <a:noFill/>
            </a:ln>
          </p:spPr>
          <p:style>
            <a:lnRef idx="2">
              <a:schemeClr val="accent2"/>
            </a:lnRef>
            <a:fillRef idx="1">
              <a:schemeClr val="lt1"/>
            </a:fillRef>
            <a:effectRef idx="0">
              <a:schemeClr val="accent2"/>
            </a:effectRef>
            <a:fontRef idx="minor">
              <a:schemeClr val="dk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b="1" dirty="0">
                  <a:solidFill>
                    <a:schemeClr val="bg1"/>
                  </a:solidFill>
                </a:rPr>
                <a:t>Kenya</a:t>
              </a:r>
            </a:p>
          </p:txBody>
        </p:sp>
      </p:grpSp>
      <p:sp>
        <p:nvSpPr>
          <p:cNvPr id="13" name="Rounded Rectangle 4"/>
          <p:cNvSpPr/>
          <p:nvPr/>
        </p:nvSpPr>
        <p:spPr>
          <a:xfrm>
            <a:off x="4395214" y="3194066"/>
            <a:ext cx="1791327" cy="1214664"/>
          </a:xfrm>
          <a:prstGeom prst="rect">
            <a:avLst/>
          </a:prstGeom>
          <a:solidFill>
            <a:schemeClr val="bg2"/>
          </a:solidFill>
        </p:spPr>
        <p:style>
          <a:lnRef idx="0">
            <a:scrgbClr r="0" g="0" b="0"/>
          </a:lnRef>
          <a:fillRef idx="0">
            <a:scrgbClr r="0" g="0" b="0"/>
          </a:fillRef>
          <a:effectRef idx="0">
            <a:scrgbClr r="0" g="0" b="0"/>
          </a:effectRef>
          <a:fontRef idx="minor">
            <a:schemeClr val="lt1"/>
          </a:fontRef>
        </p:style>
        <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600" b="1" kern="1200" dirty="0" smtClean="0"/>
              <a:t>16</a:t>
            </a:r>
            <a:r>
              <a:rPr lang="en-US" sz="1600" kern="1200" dirty="0" smtClean="0"/>
              <a:t> Early stage enterprises</a:t>
            </a:r>
          </a:p>
          <a:p>
            <a:pPr lvl="0" algn="ctr" defTabSz="800100">
              <a:lnSpc>
                <a:spcPct val="90000"/>
              </a:lnSpc>
              <a:spcBef>
                <a:spcPct val="0"/>
              </a:spcBef>
              <a:spcAft>
                <a:spcPct val="35000"/>
              </a:spcAft>
            </a:pPr>
            <a:r>
              <a:rPr lang="en-US" sz="1600" dirty="0" smtClean="0"/>
              <a:t>   </a:t>
            </a:r>
            <a:r>
              <a:rPr lang="en-US" sz="1600" b="1" dirty="0" smtClean="0"/>
              <a:t> 6 </a:t>
            </a:r>
            <a:r>
              <a:rPr lang="en-US" sz="1600" dirty="0" smtClean="0"/>
              <a:t>Growth stage enterprises</a:t>
            </a:r>
            <a:endParaRPr lang="en-US" sz="1600" kern="1200" dirty="0"/>
          </a:p>
        </p:txBody>
      </p:sp>
      <p:grpSp>
        <p:nvGrpSpPr>
          <p:cNvPr id="14" name="Group 13"/>
          <p:cNvGrpSpPr/>
          <p:nvPr/>
        </p:nvGrpSpPr>
        <p:grpSpPr>
          <a:xfrm>
            <a:off x="4147754" y="750477"/>
            <a:ext cx="3146108" cy="1722922"/>
            <a:chOff x="1364" y="0"/>
            <a:chExt cx="3547808" cy="3390181"/>
          </a:xfrm>
          <a:solidFill>
            <a:schemeClr val="bg2"/>
          </a:solidFill>
        </p:grpSpPr>
        <p:sp>
          <p:nvSpPr>
            <p:cNvPr id="15" name="Right Arrow Callout 14"/>
            <p:cNvSpPr/>
            <p:nvPr/>
          </p:nvSpPr>
          <p:spPr>
            <a:xfrm>
              <a:off x="1364" y="0"/>
              <a:ext cx="3547808" cy="3390181"/>
            </a:xfrm>
            <a:prstGeom prst="rightArrowCallout">
              <a:avLst/>
            </a:prstGeom>
            <a:grpFill/>
            <a:ln>
              <a:noFill/>
            </a:ln>
          </p:spPr>
          <p:style>
            <a:lnRef idx="2">
              <a:schemeClr val="accent2"/>
            </a:lnRef>
            <a:fillRef idx="1">
              <a:schemeClr val="lt1"/>
            </a:fillRef>
            <a:effectRef idx="0">
              <a:schemeClr val="accent2"/>
            </a:effectRef>
            <a:fontRef idx="minor">
              <a:schemeClr val="dk1"/>
            </a:fontRef>
          </p:style>
        </p:sp>
        <p:sp>
          <p:nvSpPr>
            <p:cNvPr id="16" name="Rounded Rectangle 4"/>
            <p:cNvSpPr/>
            <p:nvPr/>
          </p:nvSpPr>
          <p:spPr>
            <a:xfrm>
              <a:off x="16989" y="0"/>
              <a:ext cx="2223172" cy="1017053"/>
            </a:xfrm>
            <a:prstGeom prst="rect">
              <a:avLst/>
            </a:prstGeom>
            <a:grpFill/>
            <a:ln>
              <a:noFill/>
            </a:ln>
          </p:spPr>
          <p:style>
            <a:lnRef idx="2">
              <a:schemeClr val="accent2"/>
            </a:lnRef>
            <a:fillRef idx="1">
              <a:schemeClr val="lt1"/>
            </a:fillRef>
            <a:effectRef idx="0">
              <a:schemeClr val="accent2"/>
            </a:effectRef>
            <a:fontRef idx="minor">
              <a:schemeClr val="dk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b="1" dirty="0">
                  <a:solidFill>
                    <a:schemeClr val="bg1"/>
                  </a:solidFill>
                </a:rPr>
                <a:t>Ethiopia</a:t>
              </a:r>
            </a:p>
          </p:txBody>
        </p:sp>
      </p:grpSp>
      <p:sp>
        <p:nvSpPr>
          <p:cNvPr id="20" name="Rounded Rectangle 4"/>
          <p:cNvSpPr/>
          <p:nvPr/>
        </p:nvSpPr>
        <p:spPr>
          <a:xfrm>
            <a:off x="4395214" y="1306415"/>
            <a:ext cx="1617659" cy="962307"/>
          </a:xfrm>
          <a:prstGeom prst="rect">
            <a:avLst/>
          </a:prstGeom>
          <a:solidFill>
            <a:schemeClr val="bg2"/>
          </a:solidFill>
        </p:spPr>
        <p:style>
          <a:lnRef idx="0">
            <a:scrgbClr r="0" g="0" b="0"/>
          </a:lnRef>
          <a:fillRef idx="0">
            <a:scrgbClr r="0" g="0" b="0"/>
          </a:fillRef>
          <a:effectRef idx="0">
            <a:scrgbClr r="0" g="0" b="0"/>
          </a:effectRef>
          <a:fontRef idx="minor">
            <a:schemeClr val="lt1"/>
          </a:fontRef>
        </p:style>
        <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b="1" dirty="0" smtClean="0"/>
              <a:t>10</a:t>
            </a:r>
            <a:r>
              <a:rPr lang="en-US" sz="1600" dirty="0" smtClean="0"/>
              <a:t> producer cooperatives</a:t>
            </a:r>
            <a:endParaRPr lang="en-US" sz="1600" kern="1200" dirty="0" smtClean="0"/>
          </a:p>
        </p:txBody>
      </p:sp>
      <p:grpSp>
        <p:nvGrpSpPr>
          <p:cNvPr id="21" name="Group 20"/>
          <p:cNvGrpSpPr/>
          <p:nvPr/>
        </p:nvGrpSpPr>
        <p:grpSpPr>
          <a:xfrm>
            <a:off x="3330330" y="4762640"/>
            <a:ext cx="3070247" cy="1912531"/>
            <a:chOff x="1364" y="0"/>
            <a:chExt cx="3547808" cy="3390181"/>
          </a:xfrm>
          <a:solidFill>
            <a:schemeClr val="bg2"/>
          </a:solidFill>
        </p:grpSpPr>
        <p:sp>
          <p:nvSpPr>
            <p:cNvPr id="22" name="Rounded Rectangle 21"/>
            <p:cNvSpPr/>
            <p:nvPr/>
          </p:nvSpPr>
          <p:spPr>
            <a:xfrm>
              <a:off x="1364" y="0"/>
              <a:ext cx="3547808" cy="3390181"/>
            </a:xfrm>
            <a:prstGeom prst="rightArrowCallout">
              <a:avLst/>
            </a:prstGeom>
            <a:grpFill/>
            <a:ln>
              <a:noFill/>
            </a:ln>
          </p:spPr>
          <p:style>
            <a:lnRef idx="2">
              <a:schemeClr val="accent2"/>
            </a:lnRef>
            <a:fillRef idx="1">
              <a:schemeClr val="lt1"/>
            </a:fillRef>
            <a:effectRef idx="0">
              <a:schemeClr val="accent2"/>
            </a:effectRef>
            <a:fontRef idx="minor">
              <a:schemeClr val="dk1"/>
            </a:fontRef>
          </p:style>
        </p:sp>
        <p:sp>
          <p:nvSpPr>
            <p:cNvPr id="23" name="Rounded Rectangle 4"/>
            <p:cNvSpPr/>
            <p:nvPr/>
          </p:nvSpPr>
          <p:spPr>
            <a:xfrm>
              <a:off x="17374" y="21858"/>
              <a:ext cx="2238774" cy="1017052"/>
            </a:xfrm>
            <a:prstGeom prst="roundRect">
              <a:avLst/>
            </a:prstGeom>
            <a:grpFill/>
            <a:ln>
              <a:noFill/>
            </a:ln>
          </p:spPr>
          <p:style>
            <a:lnRef idx="2">
              <a:schemeClr val="accent2"/>
            </a:lnRef>
            <a:fillRef idx="1">
              <a:schemeClr val="lt1"/>
            </a:fillRef>
            <a:effectRef idx="0">
              <a:schemeClr val="accent2"/>
            </a:effectRef>
            <a:fontRef idx="minor">
              <a:schemeClr val="dk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b="1" dirty="0">
                  <a:solidFill>
                    <a:schemeClr val="bg1"/>
                  </a:solidFill>
                </a:rPr>
                <a:t>Tanzania</a:t>
              </a:r>
            </a:p>
          </p:txBody>
        </p:sp>
      </p:grpSp>
      <p:sp>
        <p:nvSpPr>
          <p:cNvPr id="26" name="Rounded Rectangle 4"/>
          <p:cNvSpPr/>
          <p:nvPr/>
        </p:nvSpPr>
        <p:spPr>
          <a:xfrm>
            <a:off x="3509436" y="5257152"/>
            <a:ext cx="1606915" cy="1327315"/>
          </a:xfrm>
          <a:prstGeom prst="rect">
            <a:avLst/>
          </a:prstGeom>
          <a:solidFill>
            <a:schemeClr val="bg2"/>
          </a:solidFill>
        </p:spPr>
        <p:style>
          <a:lnRef idx="0">
            <a:scrgbClr r="0" g="0" b="0"/>
          </a:lnRef>
          <a:fillRef idx="0">
            <a:scrgbClr r="0" g="0" b="0"/>
          </a:fillRef>
          <a:effectRef idx="0">
            <a:scrgbClr r="0" g="0" b="0"/>
          </a:effectRef>
          <a:fontRef idx="minor">
            <a:schemeClr val="lt1"/>
          </a:fontRef>
        </p:style>
        <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b="1" kern="1200" dirty="0" smtClean="0"/>
              <a:t>17</a:t>
            </a:r>
            <a:r>
              <a:rPr lang="en-US" sz="1600" kern="1200" dirty="0" smtClean="0"/>
              <a:t> Early stage enterprises</a:t>
            </a:r>
          </a:p>
          <a:p>
            <a:pPr lvl="0" algn="ctr" defTabSz="800100">
              <a:lnSpc>
                <a:spcPct val="90000"/>
              </a:lnSpc>
              <a:spcBef>
                <a:spcPct val="0"/>
              </a:spcBef>
              <a:spcAft>
                <a:spcPct val="35000"/>
              </a:spcAft>
            </a:pPr>
            <a:r>
              <a:rPr lang="en-US" sz="1600" dirty="0" smtClean="0"/>
              <a:t>   </a:t>
            </a:r>
            <a:r>
              <a:rPr lang="en-US" dirty="0" smtClean="0"/>
              <a:t> </a:t>
            </a:r>
            <a:r>
              <a:rPr lang="en-US" b="1" dirty="0" smtClean="0"/>
              <a:t>15</a:t>
            </a:r>
            <a:r>
              <a:rPr lang="en-US" dirty="0" smtClean="0"/>
              <a:t> </a:t>
            </a:r>
            <a:r>
              <a:rPr lang="en-US" sz="1600" dirty="0" smtClean="0"/>
              <a:t>Growth stage enterprises</a:t>
            </a:r>
            <a:endParaRPr lang="en-US" sz="1600" kern="1200" dirty="0"/>
          </a:p>
        </p:txBody>
      </p:sp>
      <p:sp>
        <p:nvSpPr>
          <p:cNvPr id="2" name="TextBox 1"/>
          <p:cNvSpPr txBox="1"/>
          <p:nvPr/>
        </p:nvSpPr>
        <p:spPr>
          <a:xfrm>
            <a:off x="956019" y="55377"/>
            <a:ext cx="7287435" cy="46166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400" b="1" dirty="0" smtClean="0">
                <a:solidFill>
                  <a:schemeClr val="bg2"/>
                </a:solidFill>
              </a:rPr>
              <a:t>Businesses trained under Cultivate per country</a:t>
            </a:r>
            <a:endParaRPr lang="en-US" sz="2400" b="1" dirty="0">
              <a:solidFill>
                <a:schemeClr val="bg2"/>
              </a:solidFill>
            </a:endParaRPr>
          </a:p>
        </p:txBody>
      </p:sp>
    </p:spTree>
    <p:extLst>
      <p:ext uri="{BB962C8B-B14F-4D97-AF65-F5344CB8AC3E}">
        <p14:creationId xmlns:p14="http://schemas.microsoft.com/office/powerpoint/2010/main" val="20983560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5"/>
          </p:nvPr>
        </p:nvSpPr>
        <p:spPr>
          <a:xfrm>
            <a:off x="344669" y="275684"/>
            <a:ext cx="6347860" cy="763588"/>
          </a:xfrm>
        </p:spPr>
        <p:txBody>
          <a:bodyPr/>
          <a:lstStyle/>
          <a:p>
            <a:r>
              <a:rPr lang="en-US" b="1" dirty="0" smtClean="0"/>
              <a:t>Cultivate scaling</a:t>
            </a:r>
            <a:endParaRPr lang="en-US" b="1" dirty="0"/>
          </a:p>
        </p:txBody>
      </p:sp>
      <p:sp>
        <p:nvSpPr>
          <p:cNvPr id="7" name="Rounded Rectangle 6"/>
          <p:cNvSpPr/>
          <p:nvPr/>
        </p:nvSpPr>
        <p:spPr>
          <a:xfrm>
            <a:off x="5188016" y="1249348"/>
            <a:ext cx="6400800" cy="1614040"/>
          </a:xfrm>
          <a:prstGeom prst="roundRect">
            <a:avLst/>
          </a:prstGeom>
          <a:solidFill>
            <a:schemeClr val="tx1"/>
          </a:solidFill>
          <a:ln>
            <a:solidFill>
              <a:schemeClr val="tx2"/>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2"/>
                </a:solidFill>
              </a:rPr>
              <a:t>Standard BDS/AG Tech combined De-risking advisory</a:t>
            </a:r>
          </a:p>
          <a:p>
            <a:pPr marL="285750" indent="-285750" algn="just">
              <a:buFont typeface="Arial" panose="020B0604020202020204" pitchFamily="34" charset="0"/>
              <a:buChar char="•"/>
            </a:pPr>
            <a:r>
              <a:rPr lang="en-GB" sz="1400" dirty="0" smtClean="0"/>
              <a:t>Standalone </a:t>
            </a:r>
            <a:r>
              <a:rPr lang="en-GB" sz="1400" dirty="0"/>
              <a:t>SGBs in the NORAD DECIDE project in </a:t>
            </a:r>
            <a:r>
              <a:rPr lang="en-GB" sz="1400" dirty="0" smtClean="0"/>
              <a:t>Tanzania targeted at </a:t>
            </a:r>
            <a:r>
              <a:rPr lang="en-US" sz="1400" dirty="0" smtClean="0"/>
              <a:t>12 AGRI-MSMEs.</a:t>
            </a:r>
          </a:p>
          <a:p>
            <a:pPr marL="285750" indent="-285750" algn="just">
              <a:buFont typeface="Arial" panose="020B0604020202020204" pitchFamily="34" charset="0"/>
              <a:buChar char="•"/>
            </a:pPr>
            <a:r>
              <a:rPr lang="en-US" sz="1400" dirty="0" smtClean="0"/>
              <a:t>Price </a:t>
            </a:r>
            <a:r>
              <a:rPr lang="en-US" sz="1400" dirty="0"/>
              <a:t>risk management: Coffee cooperatives and Unions </a:t>
            </a:r>
            <a:r>
              <a:rPr lang="en-US" sz="1400" dirty="0" smtClean="0"/>
              <a:t>in Uganda, Rwanda and DRC.</a:t>
            </a:r>
          </a:p>
          <a:p>
            <a:pPr marL="285750" indent="-285750" algn="just">
              <a:buFont typeface="Arial" panose="020B0604020202020204" pitchFamily="34" charset="0"/>
              <a:buChar char="•"/>
            </a:pPr>
            <a:r>
              <a:rPr lang="en-GB" sz="1400" dirty="0" smtClean="0"/>
              <a:t>Cash crop Forest </a:t>
            </a:r>
            <a:r>
              <a:rPr lang="en-GB" sz="1400" dirty="0"/>
              <a:t>Coffee </a:t>
            </a:r>
            <a:r>
              <a:rPr lang="en-GB" sz="1400" dirty="0" smtClean="0"/>
              <a:t>intervention </a:t>
            </a:r>
            <a:r>
              <a:rPr lang="en-GB" sz="1400" dirty="0"/>
              <a:t>in </a:t>
            </a:r>
            <a:r>
              <a:rPr lang="en-GB" sz="1400" dirty="0" smtClean="0"/>
              <a:t>Ethiopia targeted at 12 cooperatives and 4 Large agro-input suppliers.</a:t>
            </a:r>
            <a:endParaRPr lang="en-US" sz="1400" dirty="0"/>
          </a:p>
        </p:txBody>
      </p:sp>
      <p:sp>
        <p:nvSpPr>
          <p:cNvPr id="9" name="Rounded Rectangle 8"/>
          <p:cNvSpPr/>
          <p:nvPr/>
        </p:nvSpPr>
        <p:spPr>
          <a:xfrm>
            <a:off x="5149515" y="2974206"/>
            <a:ext cx="6477802" cy="1722485"/>
          </a:xfrm>
          <a:prstGeom prst="roundRect">
            <a:avLst/>
          </a:prstGeom>
          <a:solidFill>
            <a:schemeClr val="tx1"/>
          </a:solidFill>
          <a:ln>
            <a:solidFill>
              <a:schemeClr val="accent4"/>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bg2"/>
                </a:solidFill>
              </a:rPr>
              <a:t>Inform the design of graduation models </a:t>
            </a:r>
          </a:p>
          <a:p>
            <a:pPr marL="285750" indent="-285750" algn="just">
              <a:buFont typeface="Arial" panose="020B0604020202020204" pitchFamily="34" charset="0"/>
              <a:buChar char="•"/>
            </a:pPr>
            <a:r>
              <a:rPr lang="en-US" sz="1400" dirty="0"/>
              <a:t>Technical </a:t>
            </a:r>
            <a:r>
              <a:rPr lang="en-US" sz="1400" dirty="0" smtClean="0"/>
              <a:t>support </a:t>
            </a:r>
            <a:r>
              <a:rPr lang="en-US" sz="1400" dirty="0"/>
              <a:t>for </a:t>
            </a:r>
            <a:r>
              <a:rPr lang="en-US" sz="1400" dirty="0" smtClean="0"/>
              <a:t>refugee-led enterprises (AECF, DREEM, DCA).</a:t>
            </a:r>
          </a:p>
          <a:p>
            <a:pPr marL="285750" indent="-285750" algn="just">
              <a:buFont typeface="Arial" panose="020B0604020202020204" pitchFamily="34" charset="0"/>
              <a:buChar char="•"/>
            </a:pPr>
            <a:r>
              <a:rPr lang="en-US" sz="1400" dirty="0"/>
              <a:t>Coast Region </a:t>
            </a:r>
            <a:r>
              <a:rPr lang="en-US" sz="1400" dirty="0" smtClean="0"/>
              <a:t>Go </a:t>
            </a:r>
            <a:r>
              <a:rPr lang="en-US" sz="1400" dirty="0"/>
              <a:t>Blue coastal </a:t>
            </a:r>
            <a:r>
              <a:rPr lang="en-US" sz="1400" dirty="0" smtClean="0"/>
              <a:t>Aquaculture and mariculture </a:t>
            </a:r>
            <a:r>
              <a:rPr lang="en-US" sz="1400" dirty="0"/>
              <a:t>Value Chain </a:t>
            </a:r>
            <a:r>
              <a:rPr lang="en-US" sz="1400" dirty="0" smtClean="0"/>
              <a:t>Development targeted at 200 MSMEs.</a:t>
            </a:r>
          </a:p>
          <a:p>
            <a:pPr marL="285750" indent="-285750" algn="just">
              <a:buFont typeface="Arial" panose="020B0604020202020204" pitchFamily="34" charset="0"/>
              <a:buChar char="•"/>
            </a:pPr>
            <a:r>
              <a:rPr lang="en-US" sz="1400" dirty="0" smtClean="0"/>
              <a:t>MasterCard Aquaculture/ </a:t>
            </a:r>
            <a:r>
              <a:rPr lang="en-US" sz="1400" dirty="0"/>
              <a:t>M</a:t>
            </a:r>
            <a:r>
              <a:rPr lang="en-US" sz="1400" dirty="0" smtClean="0"/>
              <a:t>ariculture intervention in 7 counties targeted at </a:t>
            </a:r>
            <a:r>
              <a:rPr lang="en-CA" sz="1400" dirty="0" smtClean="0"/>
              <a:t>200,000 </a:t>
            </a:r>
            <a:r>
              <a:rPr lang="en-CA" sz="1400" dirty="0"/>
              <a:t>Youth Agripreneurs (70% young women, 30% young men, of which 3% IDP and 8% PWD</a:t>
            </a:r>
            <a:r>
              <a:rPr lang="en-CA" sz="1400" dirty="0" smtClean="0"/>
              <a:t>).</a:t>
            </a:r>
            <a:endParaRPr lang="en-US" sz="1400" dirty="0"/>
          </a:p>
        </p:txBody>
      </p:sp>
      <p:sp>
        <p:nvSpPr>
          <p:cNvPr id="11" name="Rounded Rectangle 10"/>
          <p:cNvSpPr/>
          <p:nvPr/>
        </p:nvSpPr>
        <p:spPr>
          <a:xfrm>
            <a:off x="5188016" y="4826050"/>
            <a:ext cx="6439301" cy="1271552"/>
          </a:xfrm>
          <a:prstGeom prst="roundRect">
            <a:avLst/>
          </a:prstGeom>
          <a:solidFill>
            <a:schemeClr val="tx1"/>
          </a:solidFill>
          <a:ln>
            <a:solidFill>
              <a:schemeClr val="accent2"/>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accent2"/>
                </a:solidFill>
              </a:rPr>
              <a:t>Refining BDS processes, approaches and tools </a:t>
            </a:r>
          </a:p>
          <a:p>
            <a:pPr marL="285750" indent="-285750" algn="just">
              <a:buFont typeface="Arial" panose="020B0604020202020204" pitchFamily="34" charset="0"/>
              <a:buChar char="•"/>
            </a:pPr>
            <a:r>
              <a:rPr lang="en-GB" sz="1400" dirty="0"/>
              <a:t>BDS offering </a:t>
            </a:r>
            <a:r>
              <a:rPr lang="en-GB" sz="1400" dirty="0" smtClean="0"/>
              <a:t>responsive </a:t>
            </a:r>
            <a:r>
              <a:rPr lang="en-GB" sz="1400" dirty="0"/>
              <a:t>to the different businesses (Early stage and growth stage), contexts (Countries</a:t>
            </a:r>
            <a:r>
              <a:rPr lang="en-GB" sz="1400" dirty="0" smtClean="0"/>
              <a:t>), and </a:t>
            </a:r>
            <a:r>
              <a:rPr lang="en-GB" sz="1400" dirty="0"/>
              <a:t>value </a:t>
            </a:r>
            <a:r>
              <a:rPr lang="en-GB" sz="1400" dirty="0" smtClean="0"/>
              <a:t>chains cash crops and food crops </a:t>
            </a:r>
            <a:r>
              <a:rPr lang="en-GB" sz="1400" dirty="0"/>
              <a:t>(Coffee, horticulture, livestock, aquaculture, seed oils, grains and cereals</a:t>
            </a:r>
            <a:r>
              <a:rPr lang="en-US" sz="1400" dirty="0"/>
              <a:t>. </a:t>
            </a:r>
          </a:p>
        </p:txBody>
      </p:sp>
      <p:sp>
        <p:nvSpPr>
          <p:cNvPr id="12" name="Rounded Rectangle 11"/>
          <p:cNvSpPr/>
          <p:nvPr/>
        </p:nvSpPr>
        <p:spPr>
          <a:xfrm>
            <a:off x="447828" y="1285181"/>
            <a:ext cx="3814324" cy="4677877"/>
          </a:xfrm>
          <a:prstGeom prst="roundRect">
            <a:avLst/>
          </a:prstGeom>
          <a:solidFill>
            <a:schemeClr val="accent2"/>
          </a:solidFill>
          <a:ln w="19050">
            <a:solidFill>
              <a:srgbClr val="66CAD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lvl="0" indent="-342900">
              <a:buFont typeface="Wingdings" panose="05000000000000000000" pitchFamily="2" charset="2"/>
              <a:buChar char="ü"/>
            </a:pPr>
            <a:r>
              <a:rPr lang="en-GB" sz="2200" dirty="0"/>
              <a:t>Pipeline development</a:t>
            </a:r>
            <a:endParaRPr lang="en-US" sz="2200" dirty="0"/>
          </a:p>
          <a:p>
            <a:pPr marL="342900" lvl="0" indent="-342900">
              <a:buFont typeface="Wingdings" panose="05000000000000000000" pitchFamily="2" charset="2"/>
              <a:buChar char="ü"/>
            </a:pPr>
            <a:r>
              <a:rPr lang="en-GB" sz="2200" dirty="0"/>
              <a:t>Cohort delivery model</a:t>
            </a:r>
          </a:p>
          <a:p>
            <a:pPr marL="342900" lvl="0" indent="-342900">
              <a:buFont typeface="Wingdings" panose="05000000000000000000" pitchFamily="2" charset="2"/>
              <a:buChar char="ü"/>
            </a:pPr>
            <a:r>
              <a:rPr lang="en-GB" sz="2200" dirty="0"/>
              <a:t>The efficiency of the delivery mechanism</a:t>
            </a:r>
          </a:p>
          <a:p>
            <a:pPr marL="342900" lvl="0" indent="-342900">
              <a:buFont typeface="Wingdings" panose="05000000000000000000" pitchFamily="2" charset="2"/>
              <a:buChar char="ü"/>
            </a:pPr>
            <a:r>
              <a:rPr lang="en-GB" sz="2200" dirty="0"/>
              <a:t>Finance first technical advisory</a:t>
            </a:r>
            <a:r>
              <a:rPr lang="en-US" sz="2200" dirty="0"/>
              <a:t> </a:t>
            </a:r>
          </a:p>
          <a:p>
            <a:pPr marL="342900" lvl="0" indent="-342900">
              <a:buFont typeface="Wingdings" panose="05000000000000000000" pitchFamily="2" charset="2"/>
              <a:buChar char="ü"/>
            </a:pPr>
            <a:r>
              <a:rPr lang="en-GB" sz="2200" dirty="0"/>
              <a:t>Willingness to pay</a:t>
            </a:r>
            <a:endParaRPr lang="en-US" sz="2200" dirty="0"/>
          </a:p>
          <a:p>
            <a:pPr marL="342900" lvl="0" indent="-342900">
              <a:buFont typeface="Wingdings" panose="05000000000000000000" pitchFamily="2" charset="2"/>
              <a:buChar char="ü"/>
            </a:pPr>
            <a:r>
              <a:rPr lang="en-GB" sz="2200" dirty="0"/>
              <a:t>Adaptation of the training content to local language</a:t>
            </a:r>
            <a:endParaRPr lang="en-US" sz="2200" dirty="0"/>
          </a:p>
          <a:p>
            <a:pPr marL="285750" indent="-285750">
              <a:buBlip>
                <a:blip r:embed="rId2"/>
              </a:buBlip>
            </a:pPr>
            <a:endParaRPr lang="en-GB" sz="2200" dirty="0">
              <a:latin typeface="Arial" panose="020B0604020202020204" pitchFamily="34" charset="0"/>
              <a:cs typeface="Arial" panose="020B0604020202020204" pitchFamily="34" charset="0"/>
            </a:endParaRPr>
          </a:p>
        </p:txBody>
      </p:sp>
      <p:sp>
        <p:nvSpPr>
          <p:cNvPr id="17" name="Right Arrow 16"/>
          <p:cNvSpPr/>
          <p:nvPr/>
        </p:nvSpPr>
        <p:spPr>
          <a:xfrm>
            <a:off x="4391891" y="1814052"/>
            <a:ext cx="719554" cy="484632"/>
          </a:xfrm>
          <a:prstGeom prst="rightArrow">
            <a:avLst/>
          </a:prstGeom>
          <a:solidFill>
            <a:schemeClr val="accent2"/>
          </a:solidFill>
          <a:ln>
            <a:solidFill>
              <a:srgbClr val="66CAD8"/>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Right Arrow 17"/>
          <p:cNvSpPr/>
          <p:nvPr/>
        </p:nvSpPr>
        <p:spPr>
          <a:xfrm>
            <a:off x="4391891" y="3450364"/>
            <a:ext cx="709472" cy="484632"/>
          </a:xfrm>
          <a:prstGeom prst="rightArrow">
            <a:avLst/>
          </a:prstGeom>
          <a:solidFill>
            <a:schemeClr val="accent2"/>
          </a:solidFill>
          <a:ln>
            <a:solidFill>
              <a:srgbClr val="75C9DA"/>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Right Arrow 18"/>
          <p:cNvSpPr/>
          <p:nvPr/>
        </p:nvSpPr>
        <p:spPr>
          <a:xfrm>
            <a:off x="4391891" y="4998640"/>
            <a:ext cx="768882" cy="484632"/>
          </a:xfrm>
          <a:prstGeom prst="rightArrow">
            <a:avLst/>
          </a:prstGeom>
          <a:solidFill>
            <a:schemeClr val="accent2"/>
          </a:solidFill>
          <a:ln>
            <a:solidFill>
              <a:srgbClr val="75C9DA"/>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975459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740" y="205608"/>
            <a:ext cx="4821133" cy="664152"/>
          </a:xfrm>
        </p:spPr>
        <p:txBody>
          <a:bodyPr>
            <a:normAutofit/>
          </a:bodyPr>
          <a:lstStyle/>
          <a:p>
            <a:r>
              <a:rPr lang="en-GB" dirty="0" smtClean="0"/>
              <a:t>CONSTRAINTS TO SCALE</a:t>
            </a:r>
            <a:endParaRPr lang="en-GB" dirty="0"/>
          </a:p>
        </p:txBody>
      </p:sp>
      <p:graphicFrame>
        <p:nvGraphicFramePr>
          <p:cNvPr id="9" name="Diagram 8"/>
          <p:cNvGraphicFramePr/>
          <p:nvPr>
            <p:extLst>
              <p:ext uri="{D42A27DB-BD31-4B8C-83A1-F6EECF244321}">
                <p14:modId xmlns:p14="http://schemas.microsoft.com/office/powerpoint/2010/main" val="161034277"/>
              </p:ext>
            </p:extLst>
          </p:nvPr>
        </p:nvGraphicFramePr>
        <p:xfrm>
          <a:off x="383306" y="869760"/>
          <a:ext cx="10002353" cy="52100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7555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740" y="205608"/>
            <a:ext cx="3366405" cy="664152"/>
          </a:xfrm>
        </p:spPr>
        <p:txBody>
          <a:bodyPr>
            <a:normAutofit/>
          </a:bodyPr>
          <a:lstStyle/>
          <a:p>
            <a:r>
              <a:rPr lang="en-GB" dirty="0" smtClean="0"/>
              <a:t>AMEA SUPPORT</a:t>
            </a:r>
            <a:endParaRPr lang="en-GB" dirty="0"/>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277090401"/>
              </p:ext>
            </p:extLst>
          </p:nvPr>
        </p:nvGraphicFramePr>
        <p:xfrm>
          <a:off x="545813" y="623455"/>
          <a:ext cx="9318628" cy="5957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68379" y="907472"/>
            <a:ext cx="1530928" cy="1530928"/>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87291" y="2094572"/>
            <a:ext cx="1253837" cy="1253837"/>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92091" y="2015835"/>
            <a:ext cx="1110588" cy="845130"/>
          </a:xfrm>
          <a:prstGeom prst="rect">
            <a:avLst/>
          </a:prstGeom>
        </p:spPr>
      </p:pic>
      <p:pic>
        <p:nvPicPr>
          <p:cNvPr id="14" name="Picture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24883" y="2015835"/>
            <a:ext cx="1612205" cy="1612205"/>
          </a:xfrm>
          <a:prstGeom prst="rect">
            <a:avLst/>
          </a:prstGeom>
        </p:spPr>
      </p:pic>
    </p:spTree>
    <p:extLst>
      <p:ext uri="{BB962C8B-B14F-4D97-AF65-F5344CB8AC3E}">
        <p14:creationId xmlns:p14="http://schemas.microsoft.com/office/powerpoint/2010/main" val="1062310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2796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rm Africa - green">
  <a:themeElements>
    <a:clrScheme name="Custom 2">
      <a:dk1>
        <a:srgbClr val="464547"/>
      </a:dk1>
      <a:lt1>
        <a:srgbClr val="FFFFFF"/>
      </a:lt1>
      <a:dk2>
        <a:srgbClr val="72BF44"/>
      </a:dk2>
      <a:lt2>
        <a:srgbClr val="F1801F"/>
      </a:lt2>
      <a:accent1>
        <a:srgbClr val="FFE115"/>
      </a:accent1>
      <a:accent2>
        <a:srgbClr val="66CAD8"/>
      </a:accent2>
      <a:accent3>
        <a:srgbClr val="72BF44"/>
      </a:accent3>
      <a:accent4>
        <a:srgbClr val="F1801F"/>
      </a:accent4>
      <a:accent5>
        <a:srgbClr val="464547"/>
      </a:accent5>
      <a:accent6>
        <a:srgbClr val="FFFFFF"/>
      </a:accent6>
      <a:hlink>
        <a:srgbClr val="464547"/>
      </a:hlink>
      <a:folHlink>
        <a:srgbClr val="8F8E91"/>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arm Africa PowerPoint Template_16-9" id="{C9F4D21F-A0F6-45D6-9AD7-D6399C08A491}" vid="{711222DD-042F-4FE4-807A-91989CAA657E}"/>
    </a:ext>
  </a:extLst>
</a:theme>
</file>

<file path=ppt/theme/theme2.xml><?xml version="1.0" encoding="utf-8"?>
<a:theme xmlns:a="http://schemas.openxmlformats.org/drawingml/2006/main" name="1_Farm Africa - green">
  <a:themeElements>
    <a:clrScheme name="Custom 2">
      <a:dk1>
        <a:srgbClr val="464547"/>
      </a:dk1>
      <a:lt1>
        <a:srgbClr val="FFFFFF"/>
      </a:lt1>
      <a:dk2>
        <a:srgbClr val="72BF44"/>
      </a:dk2>
      <a:lt2>
        <a:srgbClr val="F1801F"/>
      </a:lt2>
      <a:accent1>
        <a:srgbClr val="FFE115"/>
      </a:accent1>
      <a:accent2>
        <a:srgbClr val="66CAD8"/>
      </a:accent2>
      <a:accent3>
        <a:srgbClr val="72BF44"/>
      </a:accent3>
      <a:accent4>
        <a:srgbClr val="F1801F"/>
      </a:accent4>
      <a:accent5>
        <a:srgbClr val="464547"/>
      </a:accent5>
      <a:accent6>
        <a:srgbClr val="FFFFFF"/>
      </a:accent6>
      <a:hlink>
        <a:srgbClr val="464547"/>
      </a:hlink>
      <a:folHlink>
        <a:srgbClr val="8F8E91"/>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arm Africa PowerPoint Template_16-9" id="{C9F4D21F-A0F6-45D6-9AD7-D6399C08A491}" vid="{711222DD-042F-4FE4-807A-91989CAA657E}"/>
    </a:ext>
  </a:extLst>
</a:theme>
</file>

<file path=ppt/theme/theme3.xml><?xml version="1.0" encoding="utf-8"?>
<a:theme xmlns:a="http://schemas.openxmlformats.org/drawingml/2006/main" name="2_Farm Africa - green">
  <a:themeElements>
    <a:clrScheme name="Custom 2">
      <a:dk1>
        <a:srgbClr val="464547"/>
      </a:dk1>
      <a:lt1>
        <a:srgbClr val="FFFFFF"/>
      </a:lt1>
      <a:dk2>
        <a:srgbClr val="72BF44"/>
      </a:dk2>
      <a:lt2>
        <a:srgbClr val="F1801F"/>
      </a:lt2>
      <a:accent1>
        <a:srgbClr val="FFE115"/>
      </a:accent1>
      <a:accent2>
        <a:srgbClr val="66CAD8"/>
      </a:accent2>
      <a:accent3>
        <a:srgbClr val="72BF44"/>
      </a:accent3>
      <a:accent4>
        <a:srgbClr val="F1801F"/>
      </a:accent4>
      <a:accent5>
        <a:srgbClr val="464547"/>
      </a:accent5>
      <a:accent6>
        <a:srgbClr val="FFFFFF"/>
      </a:accent6>
      <a:hlink>
        <a:srgbClr val="464547"/>
      </a:hlink>
      <a:folHlink>
        <a:srgbClr val="8F8E91"/>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arm Africa PowerPoint Template_16-9" id="{C9F4D21F-A0F6-45D6-9AD7-D6399C08A491}" vid="{711222DD-042F-4FE4-807A-91989CAA657E}"/>
    </a:ext>
  </a:extLst>
</a:theme>
</file>

<file path=ppt/theme/theme4.xml><?xml version="1.0" encoding="utf-8"?>
<a:theme xmlns:a="http://schemas.openxmlformats.org/drawingml/2006/main" name="3_Farm Africa - green">
  <a:themeElements>
    <a:clrScheme name="Custom 2">
      <a:dk1>
        <a:srgbClr val="464547"/>
      </a:dk1>
      <a:lt1>
        <a:srgbClr val="FFFFFF"/>
      </a:lt1>
      <a:dk2>
        <a:srgbClr val="72BF44"/>
      </a:dk2>
      <a:lt2>
        <a:srgbClr val="F1801F"/>
      </a:lt2>
      <a:accent1>
        <a:srgbClr val="FFE115"/>
      </a:accent1>
      <a:accent2>
        <a:srgbClr val="66CAD8"/>
      </a:accent2>
      <a:accent3>
        <a:srgbClr val="72BF44"/>
      </a:accent3>
      <a:accent4>
        <a:srgbClr val="F1801F"/>
      </a:accent4>
      <a:accent5>
        <a:srgbClr val="464547"/>
      </a:accent5>
      <a:accent6>
        <a:srgbClr val="FFFFFF"/>
      </a:accent6>
      <a:hlink>
        <a:srgbClr val="464547"/>
      </a:hlink>
      <a:folHlink>
        <a:srgbClr val="8F8E91"/>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arm Africa PowerPoint Template_16-9" id="{C9F4D21F-A0F6-45D6-9AD7-D6399C08A491}" vid="{711222DD-042F-4FE4-807A-91989CAA657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6CF9826F1EA54986983B7BB4BB9B6B" ma:contentTypeVersion="5" ma:contentTypeDescription="Create a new document." ma:contentTypeScope="" ma:versionID="bca9b09609916a56c4b4caa0fbbb4b7e">
  <xsd:schema xmlns:xsd="http://www.w3.org/2001/XMLSchema" xmlns:xs="http://www.w3.org/2001/XMLSchema" xmlns:p="http://schemas.microsoft.com/office/2006/metadata/properties" xmlns:ns2="1f612f9c-2857-4e17-a6b7-613b03d5aabe" xmlns:ns3="1b836120-2e38-4d32-a8f2-d426ae63e6cb" targetNamespace="http://schemas.microsoft.com/office/2006/metadata/properties" ma:root="true" ma:fieldsID="c413f0eb9b7b6374e4e80f38ca71cbf0" ns2:_="" ns3:_="">
    <xsd:import namespace="1f612f9c-2857-4e17-a6b7-613b03d5aabe"/>
    <xsd:import namespace="1b836120-2e38-4d32-a8f2-d426ae63e6c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3:Induction"/>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12f9c-2857-4e17-a6b7-613b03d5aa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836120-2e38-4d32-a8f2-d426ae63e6cb" elementFormDefault="qualified">
    <xsd:import namespace="http://schemas.microsoft.com/office/2006/documentManagement/types"/>
    <xsd:import namespace="http://schemas.microsoft.com/office/infopath/2007/PartnerControls"/>
    <xsd:element name="Induction" ma:index="12" ma:displayName="Induction" ma:default="Finance" ma:description="Documents used for induction" ma:format="Dropdown" ma:internalName="Induction">
      <xsd:simpleType>
        <xsd:restriction base="dms:Choice">
          <xsd:enumeration value="Finance"/>
          <xsd:enumeration value="HR"/>
          <xsd:enumeration value="Programm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nduction xmlns="1b836120-2e38-4d32-a8f2-d426ae63e6cb">Programmes</Induction>
  </documentManagement>
</p:properties>
</file>

<file path=customXml/itemProps1.xml><?xml version="1.0" encoding="utf-8"?>
<ds:datastoreItem xmlns:ds="http://schemas.openxmlformats.org/officeDocument/2006/customXml" ds:itemID="{50F13A76-C7F0-496A-9B12-B4CA5C86FF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12f9c-2857-4e17-a6b7-613b03d5aabe"/>
    <ds:schemaRef ds:uri="1b836120-2e38-4d32-a8f2-d426ae63e6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5174DE9-35D9-4789-8FEF-7AD045C1A310}">
  <ds:schemaRefs>
    <ds:schemaRef ds:uri="http://schemas.microsoft.com/sharepoint/v3/contenttype/forms"/>
  </ds:schemaRefs>
</ds:datastoreItem>
</file>

<file path=customXml/itemProps3.xml><?xml version="1.0" encoding="utf-8"?>
<ds:datastoreItem xmlns:ds="http://schemas.openxmlformats.org/officeDocument/2006/customXml" ds:itemID="{FD488CEE-ABCB-4470-BAF8-61D4849161B2}">
  <ds:schemaRefs>
    <ds:schemaRef ds:uri="1f612f9c-2857-4e17-a6b7-613b03d5aabe"/>
    <ds:schemaRef ds:uri="http://schemas.microsoft.com/office/2006/documentManagement/types"/>
    <ds:schemaRef ds:uri="http://www.w3.org/XML/1998/namespace"/>
    <ds:schemaRef ds:uri="http://purl.org/dc/elements/1.1/"/>
    <ds:schemaRef ds:uri="1b836120-2e38-4d32-a8f2-d426ae63e6cb"/>
    <ds:schemaRef ds:uri="http://schemas.microsoft.com/office/infopath/2007/PartnerControls"/>
    <ds:schemaRef ds:uri="http://schemas.openxmlformats.org/package/2006/metadata/core-properties"/>
    <ds:schemaRef ds:uri="http://schemas.microsoft.com/office/2006/metadata/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Farm Africa PowerPoint Template_16-9</Template>
  <TotalTime>19821</TotalTime>
  <Words>1274</Words>
  <Application>Microsoft Office PowerPoint</Application>
  <PresentationFormat>Widescreen</PresentationFormat>
  <Paragraphs>205</Paragraphs>
  <Slides>13</Slides>
  <Notes>2</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13</vt:i4>
      </vt:variant>
    </vt:vector>
  </HeadingPairs>
  <TitlesOfParts>
    <vt:vector size="21" baseType="lpstr">
      <vt:lpstr>Arial</vt:lpstr>
      <vt:lpstr>Calibri</vt:lpstr>
      <vt:lpstr>DIN</vt:lpstr>
      <vt:lpstr>Wingdings</vt:lpstr>
      <vt:lpstr>Farm Africa - green</vt:lpstr>
      <vt:lpstr>1_Farm Africa - green</vt:lpstr>
      <vt:lpstr>2_Farm Africa - green</vt:lpstr>
      <vt:lpstr>3_Farm Africa - green</vt:lpstr>
      <vt:lpstr>Farm Africa’s Regional BDS  Hub   </vt:lpstr>
      <vt:lpstr>PowerPoint Presentation</vt:lpstr>
      <vt:lpstr>Cultivate BDS services</vt:lpstr>
      <vt:lpstr>Cultivate BDS services provided: Grow your business</vt:lpstr>
      <vt:lpstr>Cultivate BDS services provided: Guided Grow your business</vt:lpstr>
      <vt:lpstr>Cultivate Value Chain TA &amp;Post Training support provided</vt:lpstr>
      <vt:lpstr>Cultivate Targeted SGB </vt:lpstr>
      <vt:lpstr>PowerPoint Presentation</vt:lpstr>
      <vt:lpstr>PowerPoint Presentation</vt:lpstr>
      <vt:lpstr>PowerPoint Presentation</vt:lpstr>
      <vt:lpstr>CONSTRAINTS TO SCALE</vt:lpstr>
      <vt:lpstr>AMEA SUPPORT</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goes here</dc:title>
  <dc:creator>Gemma Sutherland</dc:creator>
  <cp:lastModifiedBy>Stephen Kiiru</cp:lastModifiedBy>
  <cp:revision>1049</cp:revision>
  <cp:lastPrinted>2019-01-30T11:59:55Z</cp:lastPrinted>
  <dcterms:created xsi:type="dcterms:W3CDTF">2018-11-28T13:23:04Z</dcterms:created>
  <dcterms:modified xsi:type="dcterms:W3CDTF">2023-06-17T06:08:14Z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0x0101009D6CF9826F1EA54986983B7BB4BB9B6B</vt:lpwstr>
  </property>
</Properties>
</file>