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3" r:id="rId5"/>
  </p:sldMasterIdLst>
  <p:notesMasterIdLst>
    <p:notesMasterId r:id="rId25"/>
  </p:notesMasterIdLst>
  <p:sldIdLst>
    <p:sldId id="256" r:id="rId6"/>
    <p:sldId id="299" r:id="rId7"/>
    <p:sldId id="266" r:id="rId8"/>
    <p:sldId id="928" r:id="rId9"/>
    <p:sldId id="267" r:id="rId10"/>
    <p:sldId id="930" r:id="rId11"/>
    <p:sldId id="942" r:id="rId12"/>
    <p:sldId id="938" r:id="rId13"/>
    <p:sldId id="931" r:id="rId14"/>
    <p:sldId id="939" r:id="rId15"/>
    <p:sldId id="924" r:id="rId16"/>
    <p:sldId id="940" r:id="rId17"/>
    <p:sldId id="941" r:id="rId18"/>
    <p:sldId id="943" r:id="rId19"/>
    <p:sldId id="944" r:id="rId20"/>
    <p:sldId id="945" r:id="rId21"/>
    <p:sldId id="946" r:id="rId22"/>
    <p:sldId id="264" r:id="rId23"/>
    <p:sldId id="260" r:id="rId24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533F6E-6700-CDAB-808E-EF6719E30BB1}" name="Lauren May" initials="LM" userId="S::lauren.may@icra.global::38c25be1-a27f-4e3d-a140-528db26548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0FF"/>
    <a:srgbClr val="808080"/>
    <a:srgbClr val="0CA0CE"/>
    <a:srgbClr val="9FB7E1"/>
    <a:srgbClr val="4472C4"/>
    <a:srgbClr val="30C4F3"/>
    <a:srgbClr val="71E1FF"/>
    <a:srgbClr val="47D8FF"/>
    <a:srgbClr val="00BEF2"/>
    <a:srgbClr val="ACE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0AD8E1-532A-48B6-9B7A-0935268C65C8}" v="1571" dt="2023-06-20T13:53:46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es van Rij" userId="693faa3e-b4e0-4f9b-9a60-02c8e5c27413" providerId="ADAL" clId="{700AD8E1-532A-48B6-9B7A-0935268C65C8}"/>
    <pc:docChg chg="undo custSel addSld delSld modSld sldOrd">
      <pc:chgData name="Cees van Rij" userId="693faa3e-b4e0-4f9b-9a60-02c8e5c27413" providerId="ADAL" clId="{700AD8E1-532A-48B6-9B7A-0935268C65C8}" dt="2023-06-20T13:53:46.693" v="2084" actId="207"/>
      <pc:docMkLst>
        <pc:docMk/>
      </pc:docMkLst>
      <pc:sldChg chg="modSp mod">
        <pc:chgData name="Cees van Rij" userId="693faa3e-b4e0-4f9b-9a60-02c8e5c27413" providerId="ADAL" clId="{700AD8E1-532A-48B6-9B7A-0935268C65C8}" dt="2023-06-20T11:49:55.774" v="33" actId="20577"/>
        <pc:sldMkLst>
          <pc:docMk/>
          <pc:sldMk cId="4079491633" sldId="256"/>
        </pc:sldMkLst>
        <pc:spChg chg="mod">
          <ac:chgData name="Cees van Rij" userId="693faa3e-b4e0-4f9b-9a60-02c8e5c27413" providerId="ADAL" clId="{700AD8E1-532A-48B6-9B7A-0935268C65C8}" dt="2023-06-20T11:49:47.408" v="21" actId="20577"/>
          <ac:spMkLst>
            <pc:docMk/>
            <pc:sldMk cId="4079491633" sldId="256"/>
            <ac:spMk id="2" creationId="{3BCCD551-4FD3-7EBF-52EA-EBE30736796A}"/>
          </ac:spMkLst>
        </pc:spChg>
        <pc:spChg chg="mod">
          <ac:chgData name="Cees van Rij" userId="693faa3e-b4e0-4f9b-9a60-02c8e5c27413" providerId="ADAL" clId="{700AD8E1-532A-48B6-9B7A-0935268C65C8}" dt="2023-06-20T11:49:55.774" v="33" actId="20577"/>
          <ac:spMkLst>
            <pc:docMk/>
            <pc:sldMk cId="4079491633" sldId="256"/>
            <ac:spMk id="5" creationId="{DCC191F2-A65A-DC84-79B4-B2E86D8F3EE7}"/>
          </ac:spMkLst>
        </pc:spChg>
      </pc:sldChg>
      <pc:sldChg chg="del">
        <pc:chgData name="Cees van Rij" userId="693faa3e-b4e0-4f9b-9a60-02c8e5c27413" providerId="ADAL" clId="{700AD8E1-532A-48B6-9B7A-0935268C65C8}" dt="2023-06-20T11:50:07.626" v="34" actId="47"/>
        <pc:sldMkLst>
          <pc:docMk/>
          <pc:sldMk cId="2275957102" sldId="265"/>
        </pc:sldMkLst>
      </pc:sldChg>
      <pc:sldChg chg="modSp mod">
        <pc:chgData name="Cees van Rij" userId="693faa3e-b4e0-4f9b-9a60-02c8e5c27413" providerId="ADAL" clId="{700AD8E1-532A-48B6-9B7A-0935268C65C8}" dt="2023-06-20T13:32:59.570" v="2030" actId="113"/>
        <pc:sldMkLst>
          <pc:docMk/>
          <pc:sldMk cId="583689875" sldId="266"/>
        </pc:sldMkLst>
        <pc:spChg chg="mod">
          <ac:chgData name="Cees van Rij" userId="693faa3e-b4e0-4f9b-9a60-02c8e5c27413" providerId="ADAL" clId="{700AD8E1-532A-48B6-9B7A-0935268C65C8}" dt="2023-06-20T13:32:59.570" v="2030" actId="113"/>
          <ac:spMkLst>
            <pc:docMk/>
            <pc:sldMk cId="583689875" sldId="266"/>
            <ac:spMk id="2" creationId="{7A09ED1A-0F20-A634-B280-AF4F098E82F0}"/>
          </ac:spMkLst>
        </pc:spChg>
      </pc:sldChg>
      <pc:sldChg chg="modSp mod">
        <pc:chgData name="Cees van Rij" userId="693faa3e-b4e0-4f9b-9a60-02c8e5c27413" providerId="ADAL" clId="{700AD8E1-532A-48B6-9B7A-0935268C65C8}" dt="2023-06-20T13:33:09.510" v="2031" actId="113"/>
        <pc:sldMkLst>
          <pc:docMk/>
          <pc:sldMk cId="3804349603" sldId="267"/>
        </pc:sldMkLst>
        <pc:spChg chg="mod">
          <ac:chgData name="Cees van Rij" userId="693faa3e-b4e0-4f9b-9a60-02c8e5c27413" providerId="ADAL" clId="{700AD8E1-532A-48B6-9B7A-0935268C65C8}" dt="2023-06-20T13:33:09.510" v="2031" actId="113"/>
          <ac:spMkLst>
            <pc:docMk/>
            <pc:sldMk cId="3804349603" sldId="267"/>
            <ac:spMk id="2" creationId="{7A09ED1A-0F20-A634-B280-AF4F098E82F0}"/>
          </ac:spMkLst>
        </pc:spChg>
      </pc:sldChg>
      <pc:sldChg chg="delSp modSp mod">
        <pc:chgData name="Cees van Rij" userId="693faa3e-b4e0-4f9b-9a60-02c8e5c27413" providerId="ADAL" clId="{700AD8E1-532A-48B6-9B7A-0935268C65C8}" dt="2023-06-20T13:34:52.054" v="2070" actId="113"/>
        <pc:sldMkLst>
          <pc:docMk/>
          <pc:sldMk cId="2178197516" sldId="924"/>
        </pc:sldMkLst>
        <pc:spChg chg="del mod">
          <ac:chgData name="Cees van Rij" userId="693faa3e-b4e0-4f9b-9a60-02c8e5c27413" providerId="ADAL" clId="{700AD8E1-532A-48B6-9B7A-0935268C65C8}" dt="2023-06-20T11:56:39.890" v="192"/>
          <ac:spMkLst>
            <pc:docMk/>
            <pc:sldMk cId="2178197516" sldId="924"/>
            <ac:spMk id="11" creationId="{80224997-D6AA-C148-9BCD-B4381FB09723}"/>
          </ac:spMkLst>
        </pc:spChg>
        <pc:spChg chg="mod">
          <ac:chgData name="Cees van Rij" userId="693faa3e-b4e0-4f9b-9a60-02c8e5c27413" providerId="ADAL" clId="{700AD8E1-532A-48B6-9B7A-0935268C65C8}" dt="2023-06-20T13:34:52.054" v="2070" actId="113"/>
          <ac:spMkLst>
            <pc:docMk/>
            <pc:sldMk cId="2178197516" sldId="924"/>
            <ac:spMk id="14" creationId="{7D59FA3C-E29F-4107-B05B-D9B0677BF62D}"/>
          </ac:spMkLst>
        </pc:spChg>
      </pc:sldChg>
      <pc:sldChg chg="modSp mod">
        <pc:chgData name="Cees van Rij" userId="693faa3e-b4e0-4f9b-9a60-02c8e5c27413" providerId="ADAL" clId="{700AD8E1-532A-48B6-9B7A-0935268C65C8}" dt="2023-06-20T13:38:42.202" v="2080" actId="20577"/>
        <pc:sldMkLst>
          <pc:docMk/>
          <pc:sldMk cId="949474136" sldId="928"/>
        </pc:sldMkLst>
        <pc:spChg chg="mod">
          <ac:chgData name="Cees van Rij" userId="693faa3e-b4e0-4f9b-9a60-02c8e5c27413" providerId="ADAL" clId="{700AD8E1-532A-48B6-9B7A-0935268C65C8}" dt="2023-06-20T11:50:51.598" v="47" actId="20577"/>
          <ac:spMkLst>
            <pc:docMk/>
            <pc:sldMk cId="949474136" sldId="928"/>
            <ac:spMk id="2" creationId="{8555CDD3-95CB-DCF8-32A2-1C088F502DBE}"/>
          </ac:spMkLst>
        </pc:spChg>
        <pc:spChg chg="mod">
          <ac:chgData name="Cees van Rij" userId="693faa3e-b4e0-4f9b-9a60-02c8e5c27413" providerId="ADAL" clId="{700AD8E1-532A-48B6-9B7A-0935268C65C8}" dt="2023-06-20T13:38:42.202" v="2080" actId="20577"/>
          <ac:spMkLst>
            <pc:docMk/>
            <pc:sldMk cId="949474136" sldId="928"/>
            <ac:spMk id="3" creationId="{7380CBC5-4BE5-C064-3904-383FC2290839}"/>
          </ac:spMkLst>
        </pc:spChg>
      </pc:sldChg>
      <pc:sldChg chg="del">
        <pc:chgData name="Cees van Rij" userId="693faa3e-b4e0-4f9b-9a60-02c8e5c27413" providerId="ADAL" clId="{700AD8E1-532A-48B6-9B7A-0935268C65C8}" dt="2023-06-20T11:56:26.853" v="189" actId="47"/>
        <pc:sldMkLst>
          <pc:docMk/>
          <pc:sldMk cId="3296909721" sldId="929"/>
        </pc:sldMkLst>
      </pc:sldChg>
      <pc:sldChg chg="modSp mod modAnim">
        <pc:chgData name="Cees van Rij" userId="693faa3e-b4e0-4f9b-9a60-02c8e5c27413" providerId="ADAL" clId="{700AD8E1-532A-48B6-9B7A-0935268C65C8}" dt="2023-06-20T13:33:15.540" v="2032" actId="113"/>
        <pc:sldMkLst>
          <pc:docMk/>
          <pc:sldMk cId="2948206286" sldId="930"/>
        </pc:sldMkLst>
        <pc:spChg chg="mod">
          <ac:chgData name="Cees van Rij" userId="693faa3e-b4e0-4f9b-9a60-02c8e5c27413" providerId="ADAL" clId="{700AD8E1-532A-48B6-9B7A-0935268C65C8}" dt="2023-06-20T13:33:15.540" v="2032" actId="113"/>
          <ac:spMkLst>
            <pc:docMk/>
            <pc:sldMk cId="2948206286" sldId="930"/>
            <ac:spMk id="2" creationId="{3F45C7DC-5450-9C44-8195-333EF09A4B2D}"/>
          </ac:spMkLst>
        </pc:spChg>
        <pc:spChg chg="mod">
          <ac:chgData name="Cees van Rij" userId="693faa3e-b4e0-4f9b-9a60-02c8e5c27413" providerId="ADAL" clId="{700AD8E1-532A-48B6-9B7A-0935268C65C8}" dt="2023-06-20T11:52:26.242" v="165" actId="20577"/>
          <ac:spMkLst>
            <pc:docMk/>
            <pc:sldMk cId="2948206286" sldId="930"/>
            <ac:spMk id="3" creationId="{B0820695-8757-C9D5-5E22-C9CD573D1A55}"/>
          </ac:spMkLst>
        </pc:spChg>
      </pc:sldChg>
      <pc:sldChg chg="modSp mod">
        <pc:chgData name="Cees van Rij" userId="693faa3e-b4e0-4f9b-9a60-02c8e5c27413" providerId="ADAL" clId="{700AD8E1-532A-48B6-9B7A-0935268C65C8}" dt="2023-06-20T13:34:36.304" v="2067" actId="113"/>
        <pc:sldMkLst>
          <pc:docMk/>
          <pc:sldMk cId="1127171646" sldId="931"/>
        </pc:sldMkLst>
        <pc:spChg chg="mod">
          <ac:chgData name="Cees van Rij" userId="693faa3e-b4e0-4f9b-9a60-02c8e5c27413" providerId="ADAL" clId="{700AD8E1-532A-48B6-9B7A-0935268C65C8}" dt="2023-06-20T11:54:47.219" v="188" actId="20577"/>
          <ac:spMkLst>
            <pc:docMk/>
            <pc:sldMk cId="1127171646" sldId="931"/>
            <ac:spMk id="8" creationId="{DCB283C8-91D8-D142-40DF-BD5F6200D369}"/>
          </ac:spMkLst>
        </pc:spChg>
        <pc:spChg chg="mod">
          <ac:chgData name="Cees van Rij" userId="693faa3e-b4e0-4f9b-9a60-02c8e5c27413" providerId="ADAL" clId="{700AD8E1-532A-48B6-9B7A-0935268C65C8}" dt="2023-06-20T13:34:36.304" v="2067" actId="113"/>
          <ac:spMkLst>
            <pc:docMk/>
            <pc:sldMk cId="1127171646" sldId="931"/>
            <ac:spMk id="19" creationId="{9E7AACE0-03B1-4D47-9148-09C5CB865573}"/>
          </ac:spMkLst>
        </pc:spChg>
      </pc:sldChg>
      <pc:sldChg chg="del">
        <pc:chgData name="Cees van Rij" userId="693faa3e-b4e0-4f9b-9a60-02c8e5c27413" providerId="ADAL" clId="{700AD8E1-532A-48B6-9B7A-0935268C65C8}" dt="2023-06-20T11:54:13.646" v="169" actId="47"/>
        <pc:sldMkLst>
          <pc:docMk/>
          <pc:sldMk cId="1865332755" sldId="933"/>
        </pc:sldMkLst>
      </pc:sldChg>
      <pc:sldChg chg="del">
        <pc:chgData name="Cees van Rij" userId="693faa3e-b4e0-4f9b-9a60-02c8e5c27413" providerId="ADAL" clId="{700AD8E1-532A-48B6-9B7A-0935268C65C8}" dt="2023-06-20T12:20:17.507" v="718" actId="47"/>
        <pc:sldMkLst>
          <pc:docMk/>
          <pc:sldMk cId="1023630441" sldId="936"/>
        </pc:sldMkLst>
      </pc:sldChg>
      <pc:sldChg chg="modSp mod">
        <pc:chgData name="Cees van Rij" userId="693faa3e-b4e0-4f9b-9a60-02c8e5c27413" providerId="ADAL" clId="{700AD8E1-532A-48B6-9B7A-0935268C65C8}" dt="2023-06-20T13:34:44.030" v="2069" actId="20577"/>
        <pc:sldMkLst>
          <pc:docMk/>
          <pc:sldMk cId="1209393752" sldId="939"/>
        </pc:sldMkLst>
        <pc:spChg chg="mod">
          <ac:chgData name="Cees van Rij" userId="693faa3e-b4e0-4f9b-9a60-02c8e5c27413" providerId="ADAL" clId="{700AD8E1-532A-48B6-9B7A-0935268C65C8}" dt="2023-06-20T13:34:44.030" v="2069" actId="20577"/>
          <ac:spMkLst>
            <pc:docMk/>
            <pc:sldMk cId="1209393752" sldId="939"/>
            <ac:spMk id="2" creationId="{C22BBA7B-B3DB-856A-A5A1-694A7357EF34}"/>
          </ac:spMkLst>
        </pc:spChg>
      </pc:sldChg>
      <pc:sldChg chg="addSp delSp modSp mod modAnim">
        <pc:chgData name="Cees van Rij" userId="693faa3e-b4e0-4f9b-9a60-02c8e5c27413" providerId="ADAL" clId="{700AD8E1-532A-48B6-9B7A-0935268C65C8}" dt="2023-06-20T12:50:24.324" v="719" actId="11529"/>
        <pc:sldMkLst>
          <pc:docMk/>
          <pc:sldMk cId="485037031" sldId="940"/>
        </pc:sldMkLst>
        <pc:spChg chg="mod">
          <ac:chgData name="Cees van Rij" userId="693faa3e-b4e0-4f9b-9a60-02c8e5c27413" providerId="ADAL" clId="{700AD8E1-532A-48B6-9B7A-0935268C65C8}" dt="2023-06-20T12:03:16.707" v="227" actId="20577"/>
          <ac:spMkLst>
            <pc:docMk/>
            <pc:sldMk cId="485037031" sldId="940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2:01:22.419" v="195" actId="27636"/>
          <ac:spMkLst>
            <pc:docMk/>
            <pc:sldMk cId="485037031" sldId="940"/>
            <ac:spMk id="4" creationId="{30C9DDDD-894F-EADD-997A-8FAB7F823370}"/>
          </ac:spMkLst>
        </pc:spChg>
        <pc:spChg chg="add">
          <ac:chgData name="Cees van Rij" userId="693faa3e-b4e0-4f9b-9a60-02c8e5c27413" providerId="ADAL" clId="{700AD8E1-532A-48B6-9B7A-0935268C65C8}" dt="2023-06-20T12:50:24.324" v="719" actId="11529"/>
          <ac:spMkLst>
            <pc:docMk/>
            <pc:sldMk cId="485037031" sldId="940"/>
            <ac:spMk id="7" creationId="{A584DF9B-F71F-2C30-B897-ECDE5A3FDED9}"/>
          </ac:spMkLst>
        </pc:spChg>
        <pc:picChg chg="add mod">
          <ac:chgData name="Cees van Rij" userId="693faa3e-b4e0-4f9b-9a60-02c8e5c27413" providerId="ADAL" clId="{700AD8E1-532A-48B6-9B7A-0935268C65C8}" dt="2023-06-20T12:02:40.065" v="203" actId="1076"/>
          <ac:picMkLst>
            <pc:docMk/>
            <pc:sldMk cId="485037031" sldId="940"/>
            <ac:picMk id="5" creationId="{AF9817B4-7B9F-C374-37AD-365C3BC5B2E5}"/>
          </ac:picMkLst>
        </pc:picChg>
        <pc:inkChg chg="add del">
          <ac:chgData name="Cees van Rij" userId="693faa3e-b4e0-4f9b-9a60-02c8e5c27413" providerId="ADAL" clId="{700AD8E1-532A-48B6-9B7A-0935268C65C8}" dt="2023-06-20T12:15:59.816" v="682" actId="9405"/>
          <ac:inkMkLst>
            <pc:docMk/>
            <pc:sldMk cId="485037031" sldId="940"/>
            <ac:inkMk id="6" creationId="{56EE00DB-0CB6-A377-1A61-0900BED0976C}"/>
          </ac:inkMkLst>
        </pc:inkChg>
      </pc:sldChg>
      <pc:sldChg chg="modSp add mod modAnim">
        <pc:chgData name="Cees van Rij" userId="693faa3e-b4e0-4f9b-9a60-02c8e5c27413" providerId="ADAL" clId="{700AD8E1-532A-48B6-9B7A-0935268C65C8}" dt="2023-06-20T13:53:46.693" v="2084" actId="207"/>
        <pc:sldMkLst>
          <pc:docMk/>
          <pc:sldMk cId="2241625756" sldId="941"/>
        </pc:sldMkLst>
        <pc:spChg chg="mod">
          <ac:chgData name="Cees van Rij" userId="693faa3e-b4e0-4f9b-9a60-02c8e5c27413" providerId="ADAL" clId="{700AD8E1-532A-48B6-9B7A-0935268C65C8}" dt="2023-06-20T12:18:20.839" v="701" actId="20577"/>
          <ac:spMkLst>
            <pc:docMk/>
            <pc:sldMk cId="2241625756" sldId="941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3:53:46.693" v="2084" actId="207"/>
          <ac:spMkLst>
            <pc:docMk/>
            <pc:sldMk cId="2241625756" sldId="941"/>
            <ac:spMk id="4" creationId="{30C9DDDD-894F-EADD-997A-8FAB7F823370}"/>
          </ac:spMkLst>
        </pc:spChg>
      </pc:sldChg>
      <pc:sldChg chg="addSp delSp modSp add del mod ord modAnim">
        <pc:chgData name="Cees van Rij" userId="693faa3e-b4e0-4f9b-9a60-02c8e5c27413" providerId="ADAL" clId="{700AD8E1-532A-48B6-9B7A-0935268C65C8}" dt="2023-06-20T13:47:34.891" v="2083" actId="255"/>
        <pc:sldMkLst>
          <pc:docMk/>
          <pc:sldMk cId="2017058693" sldId="942"/>
        </pc:sldMkLst>
        <pc:spChg chg="mod">
          <ac:chgData name="Cees van Rij" userId="693faa3e-b4e0-4f9b-9a60-02c8e5c27413" providerId="ADAL" clId="{700AD8E1-532A-48B6-9B7A-0935268C65C8}" dt="2023-06-20T13:33:48.592" v="2065" actId="113"/>
          <ac:spMkLst>
            <pc:docMk/>
            <pc:sldMk cId="2017058693" sldId="942"/>
            <ac:spMk id="2" creationId="{7A09ED1A-0F20-A634-B280-AF4F098E82F0}"/>
          </ac:spMkLst>
        </pc:spChg>
        <pc:spChg chg="mod">
          <ac:chgData name="Cees van Rij" userId="693faa3e-b4e0-4f9b-9a60-02c8e5c27413" providerId="ADAL" clId="{700AD8E1-532A-48B6-9B7A-0935268C65C8}" dt="2023-06-20T13:47:21.413" v="2082" actId="255"/>
          <ac:spMkLst>
            <pc:docMk/>
            <pc:sldMk cId="2017058693" sldId="942"/>
            <ac:spMk id="3" creationId="{EF246B72-E07C-1467-D673-06F4D9B53136}"/>
          </ac:spMkLst>
        </pc:spChg>
        <pc:spChg chg="del mod">
          <ac:chgData name="Cees van Rij" userId="693faa3e-b4e0-4f9b-9a60-02c8e5c27413" providerId="ADAL" clId="{700AD8E1-532A-48B6-9B7A-0935268C65C8}" dt="2023-06-20T12:06:56.905" v="469" actId="478"/>
          <ac:spMkLst>
            <pc:docMk/>
            <pc:sldMk cId="2017058693" sldId="942"/>
            <ac:spMk id="5" creationId="{3896DEF2-B2DB-5EFF-CA07-576CC82C13C1}"/>
          </ac:spMkLst>
        </pc:spChg>
        <pc:spChg chg="add mod">
          <ac:chgData name="Cees van Rij" userId="693faa3e-b4e0-4f9b-9a60-02c8e5c27413" providerId="ADAL" clId="{700AD8E1-532A-48B6-9B7A-0935268C65C8}" dt="2023-06-20T13:47:34.891" v="2083" actId="255"/>
          <ac:spMkLst>
            <pc:docMk/>
            <pc:sldMk cId="2017058693" sldId="942"/>
            <ac:spMk id="6" creationId="{D4616441-B783-6250-5AE9-EE2E8CD51D61}"/>
          </ac:spMkLst>
        </pc:spChg>
      </pc:sldChg>
      <pc:sldChg chg="modSp add mod modAnim">
        <pc:chgData name="Cees van Rij" userId="693faa3e-b4e0-4f9b-9a60-02c8e5c27413" providerId="ADAL" clId="{700AD8E1-532A-48B6-9B7A-0935268C65C8}" dt="2023-06-20T13:19:03.235" v="1966" actId="20577"/>
        <pc:sldMkLst>
          <pc:docMk/>
          <pc:sldMk cId="643060118" sldId="943"/>
        </pc:sldMkLst>
        <pc:spChg chg="mod">
          <ac:chgData name="Cees van Rij" userId="693faa3e-b4e0-4f9b-9a60-02c8e5c27413" providerId="ADAL" clId="{700AD8E1-532A-48B6-9B7A-0935268C65C8}" dt="2023-06-20T12:52:09.276" v="757" actId="20577"/>
          <ac:spMkLst>
            <pc:docMk/>
            <pc:sldMk cId="643060118" sldId="943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3:19:03.235" v="1966" actId="20577"/>
          <ac:spMkLst>
            <pc:docMk/>
            <pc:sldMk cId="643060118" sldId="943"/>
            <ac:spMk id="4" creationId="{30C9DDDD-894F-EADD-997A-8FAB7F823370}"/>
          </ac:spMkLst>
        </pc:spChg>
      </pc:sldChg>
      <pc:sldChg chg="addSp modSp add mod modAnim">
        <pc:chgData name="Cees van Rij" userId="693faa3e-b4e0-4f9b-9a60-02c8e5c27413" providerId="ADAL" clId="{700AD8E1-532A-48B6-9B7A-0935268C65C8}" dt="2023-06-20T13:16:45.725" v="1872" actId="1076"/>
        <pc:sldMkLst>
          <pc:docMk/>
          <pc:sldMk cId="3720738809" sldId="944"/>
        </pc:sldMkLst>
        <pc:spChg chg="mod">
          <ac:chgData name="Cees van Rij" userId="693faa3e-b4e0-4f9b-9a60-02c8e5c27413" providerId="ADAL" clId="{700AD8E1-532A-48B6-9B7A-0935268C65C8}" dt="2023-06-20T12:53:06.978" v="797" actId="20577"/>
          <ac:spMkLst>
            <pc:docMk/>
            <pc:sldMk cId="3720738809" sldId="944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3:16:14.591" v="1870" actId="27636"/>
          <ac:spMkLst>
            <pc:docMk/>
            <pc:sldMk cId="3720738809" sldId="944"/>
            <ac:spMk id="4" creationId="{30C9DDDD-894F-EADD-997A-8FAB7F823370}"/>
          </ac:spMkLst>
        </pc:spChg>
        <pc:picChg chg="add mod">
          <ac:chgData name="Cees van Rij" userId="693faa3e-b4e0-4f9b-9a60-02c8e5c27413" providerId="ADAL" clId="{700AD8E1-532A-48B6-9B7A-0935268C65C8}" dt="2023-06-20T13:16:00.648" v="1864" actId="14100"/>
          <ac:picMkLst>
            <pc:docMk/>
            <pc:sldMk cId="3720738809" sldId="944"/>
            <ac:picMk id="5" creationId="{987D7CDE-7E71-404D-2FC3-EC7AAA2D651A}"/>
          </ac:picMkLst>
        </pc:picChg>
        <pc:picChg chg="add mod">
          <ac:chgData name="Cees van Rij" userId="693faa3e-b4e0-4f9b-9a60-02c8e5c27413" providerId="ADAL" clId="{700AD8E1-532A-48B6-9B7A-0935268C65C8}" dt="2023-06-20T13:16:07.695" v="1866" actId="1076"/>
          <ac:picMkLst>
            <pc:docMk/>
            <pc:sldMk cId="3720738809" sldId="944"/>
            <ac:picMk id="6" creationId="{0E7D75E5-7B8D-ADD5-C51D-A1B1F1B9D94D}"/>
          </ac:picMkLst>
        </pc:picChg>
        <pc:picChg chg="add mod">
          <ac:chgData name="Cees van Rij" userId="693faa3e-b4e0-4f9b-9a60-02c8e5c27413" providerId="ADAL" clId="{700AD8E1-532A-48B6-9B7A-0935268C65C8}" dt="2023-06-20T13:16:45.725" v="1872" actId="1076"/>
          <ac:picMkLst>
            <pc:docMk/>
            <pc:sldMk cId="3720738809" sldId="944"/>
            <ac:picMk id="7" creationId="{5D15F8CD-15A3-7800-728A-68107A67B741}"/>
          </ac:picMkLst>
        </pc:picChg>
      </pc:sldChg>
      <pc:sldChg chg="modSp add mod modAnim">
        <pc:chgData name="Cees van Rij" userId="693faa3e-b4e0-4f9b-9a60-02c8e5c27413" providerId="ADAL" clId="{700AD8E1-532A-48B6-9B7A-0935268C65C8}" dt="2023-06-20T13:14:00.363" v="1855" actId="20577"/>
        <pc:sldMkLst>
          <pc:docMk/>
          <pc:sldMk cId="2577299848" sldId="945"/>
        </pc:sldMkLst>
        <pc:spChg chg="mod">
          <ac:chgData name="Cees van Rij" userId="693faa3e-b4e0-4f9b-9a60-02c8e5c27413" providerId="ADAL" clId="{700AD8E1-532A-48B6-9B7A-0935268C65C8}" dt="2023-06-20T12:53:58.280" v="845" actId="20577"/>
          <ac:spMkLst>
            <pc:docMk/>
            <pc:sldMk cId="2577299848" sldId="945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3:14:00.363" v="1855" actId="20577"/>
          <ac:spMkLst>
            <pc:docMk/>
            <pc:sldMk cId="2577299848" sldId="945"/>
            <ac:spMk id="4" creationId="{30C9DDDD-894F-EADD-997A-8FAB7F823370}"/>
          </ac:spMkLst>
        </pc:spChg>
      </pc:sldChg>
      <pc:sldChg chg="addSp delSp modSp add mod modAnim">
        <pc:chgData name="Cees van Rij" userId="693faa3e-b4e0-4f9b-9a60-02c8e5c27413" providerId="ADAL" clId="{700AD8E1-532A-48B6-9B7A-0935268C65C8}" dt="2023-06-20T13:35:14.950" v="2071" actId="207"/>
        <pc:sldMkLst>
          <pc:docMk/>
          <pc:sldMk cId="36476998" sldId="946"/>
        </pc:sldMkLst>
        <pc:spChg chg="mod">
          <ac:chgData name="Cees van Rij" userId="693faa3e-b4e0-4f9b-9a60-02c8e5c27413" providerId="ADAL" clId="{700AD8E1-532A-48B6-9B7A-0935268C65C8}" dt="2023-06-20T13:24:57.678" v="2027" actId="20577"/>
          <ac:spMkLst>
            <pc:docMk/>
            <pc:sldMk cId="36476998" sldId="946"/>
            <ac:spMk id="2" creationId="{41566357-3F20-48A6-2F84-B9BDFA1EA761}"/>
          </ac:spMkLst>
        </pc:spChg>
        <pc:spChg chg="mod">
          <ac:chgData name="Cees van Rij" userId="693faa3e-b4e0-4f9b-9a60-02c8e5c27413" providerId="ADAL" clId="{700AD8E1-532A-48B6-9B7A-0935268C65C8}" dt="2023-06-20T13:22:50.824" v="2014" actId="20577"/>
          <ac:spMkLst>
            <pc:docMk/>
            <pc:sldMk cId="36476998" sldId="946"/>
            <ac:spMk id="4" creationId="{30C9DDDD-894F-EADD-997A-8FAB7F823370}"/>
          </ac:spMkLst>
        </pc:spChg>
        <pc:spChg chg="add mod">
          <ac:chgData name="Cees van Rij" userId="693faa3e-b4e0-4f9b-9a60-02c8e5c27413" providerId="ADAL" clId="{700AD8E1-532A-48B6-9B7A-0935268C65C8}" dt="2023-06-20T13:35:14.950" v="2071" actId="207"/>
          <ac:spMkLst>
            <pc:docMk/>
            <pc:sldMk cId="36476998" sldId="946"/>
            <ac:spMk id="5" creationId="{4A1979E5-16F9-4915-9E7B-5B1C88D1DA2E}"/>
          </ac:spMkLst>
        </pc:spChg>
        <pc:picChg chg="add del mod">
          <ac:chgData name="Cees van Rij" userId="693faa3e-b4e0-4f9b-9a60-02c8e5c27413" providerId="ADAL" clId="{700AD8E1-532A-48B6-9B7A-0935268C65C8}" dt="2023-06-20T13:24:58.221" v="2028"/>
          <ac:picMkLst>
            <pc:docMk/>
            <pc:sldMk cId="36476998" sldId="946"/>
            <ac:picMk id="6" creationId="{07328A37-CB46-61A2-8E1B-BB2A1B59C4F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47212-CE6C-FD4B-84B3-46C1F574257A}" type="datetimeFigureOut">
              <a:rPr lang="en-NL" smtClean="0"/>
              <a:t>20/06/2023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6384D-2440-D545-9E07-4A86922357E1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4484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6384D-2440-D545-9E07-4A86922357E1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2643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6384D-2440-D545-9E07-4A86922357E1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53320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A31757-BC59-254F-843C-E97E577C33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527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Icon Attribution:</a:t>
            </a:r>
          </a:p>
          <a:p>
            <a:pPr marL="228600" indent="-228600">
              <a:buAutoNum type="arabicPeriod"/>
            </a:pPr>
            <a:r>
              <a:rPr lang="en-GB"/>
              <a:t>Teamwork icons created by </a:t>
            </a:r>
            <a:r>
              <a:rPr lang="en-GB" err="1"/>
              <a:t>Becris</a:t>
            </a:r>
            <a:r>
              <a:rPr lang="en-GB"/>
              <a:t> – </a:t>
            </a:r>
            <a:r>
              <a:rPr lang="en-GB" err="1"/>
              <a:t>Flaticon</a:t>
            </a:r>
            <a:endParaRPr lang="en-GB"/>
          </a:p>
          <a:p>
            <a:pPr marL="228600" indent="-228600">
              <a:buAutoNum type="arabicPeriod"/>
            </a:pPr>
            <a:r>
              <a:rPr lang="en-GB"/>
              <a:t>Opportunity icons created by </a:t>
            </a:r>
            <a:r>
              <a:rPr lang="en-GB" err="1"/>
              <a:t>iconixar</a:t>
            </a:r>
            <a:r>
              <a:rPr lang="en-GB"/>
              <a:t> – </a:t>
            </a:r>
            <a:r>
              <a:rPr lang="en-GB" err="1"/>
              <a:t>Flaticon</a:t>
            </a:r>
            <a:endParaRPr lang="en-GB"/>
          </a:p>
          <a:p>
            <a:pPr marL="228600" indent="-228600">
              <a:buAutoNum type="arabicPeriod"/>
            </a:pPr>
            <a:r>
              <a:rPr lang="en-GB"/>
              <a:t>Presentation icons created by </a:t>
            </a:r>
            <a:r>
              <a:rPr lang="en-GB" err="1"/>
              <a:t>Freepik</a:t>
            </a:r>
            <a:r>
              <a:rPr lang="en-GB"/>
              <a:t> – </a:t>
            </a:r>
            <a:r>
              <a:rPr lang="en-GB" err="1"/>
              <a:t>Flaticon</a:t>
            </a:r>
            <a:endParaRPr lang="en-GB"/>
          </a:p>
          <a:p>
            <a:pPr marL="228600" indent="-228600">
              <a:buAutoNum type="arabicPeriod"/>
            </a:pPr>
            <a:r>
              <a:rPr lang="en-GB"/>
              <a:t>Shout icons created by </a:t>
            </a:r>
            <a:r>
              <a:rPr lang="en-GB" err="1"/>
              <a:t>Freepik</a:t>
            </a:r>
            <a:r>
              <a:rPr lang="en-GB"/>
              <a:t> - </a:t>
            </a:r>
            <a:r>
              <a:rPr lang="en-GB" err="1"/>
              <a:t>Flaticon</a:t>
            </a:r>
            <a:endParaRPr lang="en-UK"/>
          </a:p>
          <a:p>
            <a:endParaRPr lang="en-U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6384D-2440-D545-9E07-4A86922357E1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3773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u="none"/>
              <a:t>These tools are there for ABC trainers to equip cluster coaches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31757-BC59-254F-843C-E97E577C33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6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icraedu/" TargetMode="External"/><Relationship Id="rId13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12" Type="http://schemas.openxmlformats.org/officeDocument/2006/relationships/hyperlink" Target="https://www.youtube.com/channel/UCuoFX2H2tMSHNQ2mTv30kXw" TargetMode="External"/><Relationship Id="rId2" Type="http://schemas.openxmlformats.org/officeDocument/2006/relationships/hyperlink" Target="https://www.facebook.com/ICRAed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hyperlink" Target="https://www.instagram.com/icra.buildingtrust/?next=%2F" TargetMode="External"/><Relationship Id="rId15" Type="http://schemas.openxmlformats.org/officeDocument/2006/relationships/image" Target="../media/image11.png"/><Relationship Id="rId10" Type="http://schemas.openxmlformats.org/officeDocument/2006/relationships/hyperlink" Target="https://twitter.com/ICRAedu" TargetMode="External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mailto:info@icra.global" TargetMode="Externa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4E63A512-0AEA-7108-F12D-B61429462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83" y="0"/>
            <a:ext cx="91108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158AF9-422C-7D1E-7E00-D51B6A7CD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6593" y="3970986"/>
            <a:ext cx="5528441" cy="174682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E3735-15BF-E34B-46EF-B600A8640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6593" y="5717809"/>
            <a:ext cx="552844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032B4-D5E0-F950-3323-19B6613A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FB07FC-045A-F499-F556-FA7EB8E17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64020" y="3380697"/>
            <a:ext cx="6104186" cy="245765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B1D6A557-654F-71A6-6AFB-4450D113B3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9899" y="136525"/>
            <a:ext cx="1916348" cy="148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032B4-D5E0-F950-3323-19B6613A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7974B76-CB38-ADD5-3C1F-0BF70525FA6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85882" y="0"/>
            <a:ext cx="900611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FFE896-9777-29B2-D199-42E98052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512" y="1019644"/>
            <a:ext cx="2124364" cy="13414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pic>
        <p:nvPicPr>
          <p:cNvPr id="3" name="Picture 2" descr="A person pointing to a whiteboard&#10;&#10;Description automatically generated with low confidence">
            <a:extLst>
              <a:ext uri="{FF2B5EF4-FFF2-40B4-BE49-F238E27FC236}">
                <a16:creationId xmlns:a16="http://schemas.microsoft.com/office/drawing/2014/main" id="{72AF8F64-BE96-AAAF-A82E-E2A22CDB63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5882" y="0"/>
            <a:ext cx="9006118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FB07FC-045A-F499-F556-FA7EB8E17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64020" y="3380697"/>
            <a:ext cx="6104186" cy="24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6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1A325-2B57-4BB9-DED0-DE68C349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40039-1F94-D5D0-4A23-052F3AD9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95037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  <a:lvl2pPr>
              <a:defRPr sz="2400">
                <a:solidFill>
                  <a:srgbClr val="808080"/>
                </a:solidFill>
              </a:defRPr>
            </a:lvl2pPr>
            <a:lvl3pPr>
              <a:defRPr sz="2000">
                <a:solidFill>
                  <a:srgbClr val="808080"/>
                </a:solidFill>
              </a:defRPr>
            </a:lvl3pPr>
            <a:lvl4pPr>
              <a:defRPr sz="1800"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D250D-622C-6654-A34B-F642BB6B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6FFCB-DC2F-BA8E-8FE9-C26F4E2A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9FE5F-7153-C274-15E6-7796976CE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11A984-42FE-D318-A51E-FE1F706AC2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3855599"/>
            <a:ext cx="10515600" cy="1895037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  <a:lvl2pPr>
              <a:defRPr sz="2400">
                <a:solidFill>
                  <a:srgbClr val="808080"/>
                </a:solidFill>
              </a:defRPr>
            </a:lvl2pPr>
            <a:lvl3pPr>
              <a:defRPr sz="2000">
                <a:solidFill>
                  <a:srgbClr val="808080"/>
                </a:solidFill>
              </a:defRPr>
            </a:lvl3pPr>
            <a:lvl4pPr>
              <a:defRPr sz="1800"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8165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449F9-9B1D-E706-D7DF-13EB3384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8B449-A5DD-EAB2-6E7F-317FF06E9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  <a:lvl2pPr>
              <a:defRPr sz="2400">
                <a:solidFill>
                  <a:srgbClr val="808080"/>
                </a:solidFill>
              </a:defRPr>
            </a:lvl2pPr>
            <a:lvl3pPr>
              <a:defRPr sz="2000">
                <a:solidFill>
                  <a:srgbClr val="808080"/>
                </a:solidFill>
              </a:defRPr>
            </a:lvl3pPr>
            <a:lvl4pPr>
              <a:defRPr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119AD-5258-D818-6867-DEE4CDB9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A56B9-AA92-20CE-AFA4-09B4DA38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C76BB-6DD1-3A37-0928-9B5EF760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4DFA7FB-0987-0DDC-E9B6-D2A1406AB6F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872288" y="0"/>
            <a:ext cx="531971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2004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449F9-9B1D-E706-D7DF-13EB3384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272256"/>
            <a:ext cx="5181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8B449-A5DD-EAB2-6E7F-317FF06E9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1732756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  <a:lvl2pPr>
              <a:defRPr sz="2400">
                <a:solidFill>
                  <a:srgbClr val="808080"/>
                </a:solidFill>
              </a:defRPr>
            </a:lvl2pPr>
            <a:lvl3pPr>
              <a:defRPr sz="2000">
                <a:solidFill>
                  <a:srgbClr val="808080"/>
                </a:solidFill>
              </a:defRPr>
            </a:lvl3pPr>
            <a:lvl4pPr>
              <a:defRPr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119AD-5258-D818-6867-DEE4CDB9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A56B9-AA92-20CE-AFA4-09B4DA38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C76BB-6DD1-3A37-0928-9B5EF760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4DFA7FB-0987-0DDC-E9B6-D2A1406AB6F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531971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7957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DCB19-20F1-1099-A90B-11A01D06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71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D63A2-79DB-E323-26D6-CE40385D2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857375"/>
            <a:ext cx="5160963" cy="4332288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Myriad Pro" panose="020B0503030403020204" pitchFamily="34" charset="0"/>
              </a:defRPr>
            </a:lvl1pPr>
            <a:lvl2pPr>
              <a:defRPr>
                <a:solidFill>
                  <a:srgbClr val="808080"/>
                </a:solidFill>
              </a:defRPr>
            </a:lvl2pPr>
            <a:lvl3pPr>
              <a:defRPr>
                <a:solidFill>
                  <a:srgbClr val="808080"/>
                </a:solidFill>
              </a:defRPr>
            </a:lvl3pPr>
            <a:lvl4pPr>
              <a:defRPr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AA020-0F67-F7A5-B439-5B79414CA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57375"/>
            <a:ext cx="5183188" cy="4332288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Myriad Pro" panose="020B0503030403020204" pitchFamily="34" charset="0"/>
              </a:defRPr>
            </a:lvl1pPr>
            <a:lvl2pPr>
              <a:defRPr>
                <a:solidFill>
                  <a:srgbClr val="808080"/>
                </a:solidFill>
              </a:defRPr>
            </a:lvl2pPr>
            <a:lvl3pPr>
              <a:defRPr>
                <a:solidFill>
                  <a:srgbClr val="808080"/>
                </a:solidFill>
              </a:defRPr>
            </a:lvl3pPr>
            <a:lvl4pPr>
              <a:defRPr>
                <a:solidFill>
                  <a:srgbClr val="808080"/>
                </a:solidFill>
              </a:defRPr>
            </a:lvl4pPr>
            <a:lvl5pPr>
              <a:defRPr>
                <a:solidFill>
                  <a:srgbClr val="808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441C6-4D95-0B84-24D9-E4D7A446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F96933-D410-9F2D-B69B-2034C83E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561E8-7871-5A35-04A9-A06DF4BF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1817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3650-0BAF-F446-B6E2-5F1C6BD31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C75D9B-43E9-28EA-5E99-C392C55562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7A9C5-2B77-836A-6EE2-14384D742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F4E6F-60FA-E2E6-8946-B885C7097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8192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8DF7B-964E-4422-9110-A9690B62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B135E-8A0D-4BD7-E625-64D8A9A2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A6914-C9F8-A8ED-9359-831D76D1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6172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3650-0BAF-F446-B6E2-5F1C6BD31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1827" y="238452"/>
            <a:ext cx="488834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Connect with </a:t>
            </a:r>
            <a:r>
              <a:rPr lang="en-US" err="1"/>
              <a:t>iCRA</a:t>
            </a:r>
            <a:r>
              <a:rPr lang="en-US"/>
              <a:t>!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C75D9B-43E9-28EA-5E99-C392C55562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icra.global</a:t>
            </a:r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7A9C5-2B77-836A-6EE2-14384D742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F4E6F-60FA-E2E6-8946-B885C7097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AE2DC511-3033-6DC9-443F-B1F1B8FE6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5" b="32579" l="10095" r="31351">
                        <a14:foregroundMark x1="21500" y1="17246" x2="19500" y2="27005"/>
                        <a14:foregroundMark x1="19500" y1="27005" x2="21125" y2="16711"/>
                        <a14:foregroundMark x1="21125" y1="16711" x2="23625" y2="14572"/>
                        <a14:foregroundMark x1="16500" y1="10294" x2="12125" y2="16444"/>
                        <a14:foregroundMark x1="12125" y1="16444" x2="11375" y2="24465"/>
                        <a14:foregroundMark x1="11500" y1="17781" x2="11625" y2="21658"/>
                        <a14:foregroundMark x1="11250" y1="19118" x2="10750" y2="20187"/>
                        <a14:foregroundMark x1="17625" y1="10561" x2="24500" y2="10160"/>
                        <a14:foregroundMark x1="24500" y1="10160" x2="24750" y2="10428"/>
                        <a14:foregroundMark x1="30500" y1="16176" x2="30750" y2="25000"/>
                        <a14:foregroundMark x1="17500" y1="31818" x2="23750" y2="32086"/>
                      </a14:backgroundRemoval>
                    </a14:imgEffect>
                  </a14:imgLayer>
                </a14:imgProps>
              </a:ext>
            </a:extLst>
          </a:blip>
          <a:srcRect l="7438" t="7003" r="65992" b="64579"/>
          <a:stretch/>
        </p:blipFill>
        <p:spPr>
          <a:xfrm>
            <a:off x="2258798" y="3214693"/>
            <a:ext cx="1169504" cy="1169503"/>
          </a:xfrm>
          <a:prstGeom prst="rect">
            <a:avLst/>
          </a:prstGeom>
        </p:spPr>
      </p:pic>
      <p:pic>
        <p:nvPicPr>
          <p:cNvPr id="1026" name="Picture 2" descr="Social media Logo Social network , Classified social media, assorted social  media icons illustration transparent background PNG clipart | HiClipart">
            <a:hlinkClick r:id="rId5"/>
            <a:extLst>
              <a:ext uri="{FF2B5EF4-FFF2-40B4-BE49-F238E27FC236}">
                <a16:creationId xmlns:a16="http://schemas.microsoft.com/office/drawing/2014/main" id="{9F3E78C7-5D43-758D-AB62-7E06E578FAC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428" b="31684" l="68250" r="88375">
                        <a14:foregroundMark x1="74914" y1="19149" x2="74250" y2="19385"/>
                        <a14:foregroundMark x1="79807" y1="17404" x2="78777" y2="17771"/>
                        <a14:foregroundMark x1="74250" y1="19385" x2="74471" y2="19736"/>
                        <a14:foregroundMark x1="79145" y1="24133" x2="79634" y2="23462"/>
                        <a14:foregroundMark x1="80033" y1="17240" x2="79750" y2="16979"/>
                        <a14:foregroundMark x1="85900" y1="15931" x2="87500" y2="19118"/>
                        <a14:foregroundMark x1="83875" y1="11898" x2="84937" y2="14012"/>
                        <a14:foregroundMark x1="87500" y1="19118" x2="86625" y2="28342"/>
                        <a14:foregroundMark x1="86625" y1="27139" x2="80125" y2="30481"/>
                        <a14:foregroundMark x1="80125" y1="30481" x2="71625" y2="29545"/>
                        <a14:foregroundMark x1="71106" y1="18449" x2="70875" y2="13503"/>
                        <a14:foregroundMark x1="71625" y1="29545" x2="71462" y2="26067"/>
                        <a14:foregroundMark x1="70875" y1="13503" x2="77250" y2="11765"/>
                        <a14:foregroundMark x1="77250" y1="11765" x2="85250" y2="12032"/>
                        <a14:foregroundMark x1="86759" y1="15582" x2="88375" y2="19385"/>
                        <a14:foregroundMark x1="85250" y1="12032" x2="85921" y2="13612"/>
                        <a14:foregroundMark x1="88375" y1="19385" x2="86625" y2="28209"/>
                        <a14:foregroundMark x1="86625" y1="28209" x2="86250" y2="28610"/>
                        <a14:foregroundMark x1="75020" y1="19395" x2="74125" y2="19786"/>
                        <a14:foregroundMark x1="80250" y1="17112" x2="78770" y2="17758"/>
                        <a14:foregroundMark x1="74125" y1="19786" x2="74960" y2="20701"/>
                        <a14:foregroundMark x1="79444" y1="24822" x2="79848" y2="23617"/>
                        <a14:foregroundMark x1="81625" y1="18316" x2="81199" y2="17810"/>
                        <a14:foregroundMark x1="80375" y1="16711" x2="80299" y2="17047"/>
                        <a14:foregroundMark x1="78631" y1="17456" x2="78625" y2="17112"/>
                        <a14:foregroundMark x1="79000" y1="16578" x2="79137" y2="17889"/>
                        <a14:foregroundMark x1="80232" y1="17096" x2="80250" y2="16845"/>
                        <a14:foregroundMark x1="80250" y1="16845" x2="79007" y2="18175"/>
                        <a14:foregroundMark x1="75625" y1="23128" x2="75625" y2="23357"/>
                        <a14:foregroundMark x1="85250" y1="11631" x2="71250" y2="10963"/>
                        <a14:foregroundMark x1="72875" y1="11497" x2="83250" y2="11230"/>
                        <a14:foregroundMark x1="85000" y1="11497" x2="77125" y2="10561"/>
                        <a14:foregroundMark x1="77125" y1="10561" x2="77125" y2="10561"/>
                        <a14:foregroundMark x1="87500" y1="17914" x2="86250" y2="26872"/>
                        <a14:foregroundMark x1="86250" y1="26872" x2="80250" y2="31684"/>
                        <a14:foregroundMark x1="80250" y1="31684" x2="71250" y2="31283"/>
                        <a14:foregroundMark x1="75561" y1="22571" x2="75250" y2="22594"/>
                        <a14:foregroundMark x1="82625" y1="22059" x2="82011" y2="22104"/>
                        <a14:foregroundMark x1="78007" y1="18171" x2="79000" y2="16578"/>
                        <a14:foregroundMark x1="75250" y1="22594" x2="75561" y2="22095"/>
                        <a14:foregroundMark x1="81939" y1="20170" x2="82500" y2="20856"/>
                        <a14:foregroundMark x1="79000" y1="16578" x2="79724" y2="17463"/>
                        <a14:backgroundMark x1="72000" y1="26604" x2="72125" y2="20588"/>
                        <a14:backgroundMark x1="70875" y1="18449" x2="70875" y2="18449"/>
                        <a14:backgroundMark x1="70875" y1="18449" x2="70875" y2="24866"/>
                        <a14:backgroundMark x1="71625" y1="24198" x2="71500" y2="26070"/>
                        <a14:backgroundMark x1="84875" y1="14037" x2="85625" y2="16043"/>
                        <a14:backgroundMark x1="77005" y1="19294" x2="76285" y2="19551"/>
                        <a14:backgroundMark x1="79875" y1="19519" x2="77875" y2="22193"/>
                        <a14:backgroundMark x1="76500" y1="21925" x2="79500" y2="22059"/>
                        <a14:backgroundMark x1="78375" y1="19251" x2="78000" y2="22059"/>
                        <a14:backgroundMark x1="76500" y1="21925" x2="80750" y2="18850"/>
                        <a14:backgroundMark x1="78750" y1="18316" x2="78750" y2="231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94" t="9292" r="10330" b="65792"/>
          <a:stretch/>
        </p:blipFill>
        <p:spPr bwMode="auto">
          <a:xfrm>
            <a:off x="2294722" y="4485514"/>
            <a:ext cx="1081090" cy="106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8"/>
            <a:extLst>
              <a:ext uri="{FF2B5EF4-FFF2-40B4-BE49-F238E27FC236}">
                <a16:creationId xmlns:a16="http://schemas.microsoft.com/office/drawing/2014/main" id="{7BB733C7-7033-06E4-BCDA-3B3ACF1E6C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80" b="90107" l="67375" r="89125">
                        <a14:foregroundMark x1="79875" y1="80615" x2="78500" y2="81952"/>
                        <a14:foregroundMark x1="76500" y1="74332" x2="74500" y2="84358"/>
                        <a14:foregroundMark x1="74500" y1="84358" x2="75250" y2="82888"/>
                        <a14:foregroundMark x1="77125" y1="71524" x2="75750" y2="73797"/>
                        <a14:foregroundMark x1="72875" y1="70321" x2="69500" y2="73663"/>
                        <a14:foregroundMark x1="75375" y1="67781" x2="81375" y2="68316"/>
                        <a14:foregroundMark x1="87750" y1="73128" x2="88625" y2="81016"/>
                        <a14:foregroundMark x1="88625" y1="81016" x2="87750" y2="82754"/>
                        <a14:foregroundMark x1="83375" y1="79278" x2="77500" y2="82754"/>
                        <a14:foregroundMark x1="77500" y1="82754" x2="75125" y2="75936"/>
                        <a14:foregroundMark x1="75125" y1="75936" x2="73625" y2="75668"/>
                        <a14:foregroundMark x1="82625" y1="81150" x2="81625" y2="80749"/>
                        <a14:foregroundMark x1="75250" y1="73797" x2="74750" y2="75267"/>
                        <a14:foregroundMark x1="82875" y1="88636" x2="75750" y2="89305"/>
                        <a14:foregroundMark x1="75750" y1="89305" x2="76000" y2="90107"/>
                      </a14:backgroundRemoval>
                    </a14:imgEffect>
                  </a14:imgLayer>
                </a14:imgProps>
              </a:ext>
            </a:extLst>
          </a:blip>
          <a:srcRect l="64733" t="64579" r="8067" b="7315"/>
          <a:stretch/>
        </p:blipFill>
        <p:spPr>
          <a:xfrm>
            <a:off x="2261153" y="2010188"/>
            <a:ext cx="1169504" cy="1129911"/>
          </a:xfrm>
          <a:prstGeom prst="rect">
            <a:avLst/>
          </a:prstGeom>
        </p:spPr>
      </p:pic>
      <p:pic>
        <p:nvPicPr>
          <p:cNvPr id="10" name="Picture 9">
            <a:hlinkClick r:id="rId10"/>
            <a:extLst>
              <a:ext uri="{FF2B5EF4-FFF2-40B4-BE49-F238E27FC236}">
                <a16:creationId xmlns:a16="http://schemas.microsoft.com/office/drawing/2014/main" id="{949B6DFF-D811-E707-2043-4D9249C132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439" b="59492" l="750" r="22125">
                        <a14:foregroundMark x1="13375" y1="43182" x2="11625" y2="45856"/>
                        <a14:foregroundMark x1="4375" y1="58422" x2="11375" y2="58957"/>
                        <a14:foregroundMark x1="11375" y1="58957" x2="11375" y2="58957"/>
                        <a14:foregroundMark x1="4375" y1="59225" x2="10750" y2="58957"/>
                        <a14:foregroundMark x1="6750" y1="58690" x2="9250" y2="59492"/>
                        <a14:foregroundMark x1="2500" y1="58021" x2="2625" y2="57353"/>
                        <a14:foregroundMark x1="2125" y1="57888" x2="750" y2="58021"/>
                        <a14:foregroundMark x1="2375" y1="44652" x2="1750" y2="41711"/>
                        <a14:foregroundMark x1="21250" y1="43182" x2="21250" y2="43182"/>
                        <a14:foregroundMark x1="21250" y1="43182" x2="21250" y2="43182"/>
                        <a14:foregroundMark x1="21625" y1="40642" x2="21625" y2="40642"/>
                        <a14:foregroundMark x1="22125" y1="43048" x2="22125" y2="43048"/>
                      </a14:backgroundRemoval>
                    </a14:imgEffect>
                  </a14:imgLayer>
                </a14:imgProps>
              </a:ext>
            </a:extLst>
          </a:blip>
          <a:srcRect t="37115" r="76004" b="39026"/>
          <a:stretch/>
        </p:blipFill>
        <p:spPr>
          <a:xfrm>
            <a:off x="6227390" y="2057378"/>
            <a:ext cx="950514" cy="883660"/>
          </a:xfrm>
          <a:prstGeom prst="rect">
            <a:avLst/>
          </a:prstGeom>
        </p:spPr>
      </p:pic>
      <p:pic>
        <p:nvPicPr>
          <p:cNvPr id="11" name="Picture 10">
            <a:hlinkClick r:id="rId12"/>
            <a:extLst>
              <a:ext uri="{FF2B5EF4-FFF2-40B4-BE49-F238E27FC236}">
                <a16:creationId xmlns:a16="http://schemas.microsoft.com/office/drawing/2014/main" id="{1E63C803-610E-576B-E495-D7A6177E4E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08" b="60027" l="37000" r="62375">
                        <a14:foregroundMark x1="49750" y1="49866" x2="48625" y2="51738"/>
                        <a14:foregroundMark x1="49000" y1="49599" x2="49750" y2="53610"/>
                        <a14:foregroundMark x1="51375" y1="49599" x2="50500" y2="50936"/>
                        <a14:foregroundMark x1="50000" y1="48128" x2="49625" y2="47995"/>
                        <a14:foregroundMark x1="49000" y1="47059" x2="45875" y2="46524"/>
                        <a14:foregroundMark x1="51250" y1="41444" x2="40625" y2="40642"/>
                        <a14:foregroundMark x1="58750" y1="41043" x2="61750" y2="42513"/>
                        <a14:foregroundMark x1="62125" y1="45321" x2="62000" y2="54011"/>
                        <a14:foregroundMark x1="62375" y1="49198" x2="62375" y2="52273"/>
                        <a14:foregroundMark x1="47250" y1="47059" x2="46625" y2="49332"/>
                        <a14:foregroundMark x1="47000" y1="48128" x2="47625" y2="50134"/>
                        <a14:foregroundMark x1="48625" y1="47727" x2="46125" y2="55348"/>
                        <a14:foregroundMark x1="46125" y1="55348" x2="45750" y2="55348"/>
                        <a14:foregroundMark x1="47875" y1="52540" x2="49000" y2="53877"/>
                        <a14:foregroundMark x1="60875" y1="56016" x2="58000" y2="58690"/>
                        <a14:foregroundMark x1="59375" y1="58422" x2="40000" y2="58690"/>
                        <a14:foregroundMark x1="61750" y1="55749" x2="55875" y2="58957"/>
                        <a14:foregroundMark x1="55875" y1="58957" x2="47000" y2="58690"/>
                        <a14:foregroundMark x1="61000" y1="57353" x2="58375" y2="58957"/>
                        <a14:foregroundMark x1="59375" y1="41845" x2="43500" y2="40508"/>
                        <a14:foregroundMark x1="38500" y1="43182" x2="37875" y2="54412"/>
                        <a14:foregroundMark x1="38500" y1="44519" x2="37875" y2="45989"/>
                        <a14:foregroundMark x1="39375" y1="58289" x2="37500" y2="54947"/>
                        <a14:foregroundMark x1="39125" y1="42513" x2="37875" y2="45588"/>
                        <a14:foregroundMark x1="40125" y1="42112" x2="37500" y2="44786"/>
                        <a14:foregroundMark x1="40875" y1="41979" x2="37625" y2="45187"/>
                        <a14:foregroundMark x1="40375" y1="41444" x2="37875" y2="44920"/>
                      </a14:backgroundRemoval>
                    </a14:imgEffect>
                  </a14:imgLayer>
                </a14:imgProps>
              </a:ext>
            </a:extLst>
          </a:blip>
          <a:srcRect l="34008" t="39404" r="35267" b="37332"/>
          <a:stretch/>
        </p:blipFill>
        <p:spPr>
          <a:xfrm>
            <a:off x="6076757" y="3397252"/>
            <a:ext cx="1126122" cy="797213"/>
          </a:xfrm>
          <a:prstGeom prst="rect">
            <a:avLst/>
          </a:prstGeom>
        </p:spPr>
      </p:pic>
      <p:pic>
        <p:nvPicPr>
          <p:cNvPr id="12" name="Picture 11">
            <a:hlinkClick r:id="rId14"/>
            <a:extLst>
              <a:ext uri="{FF2B5EF4-FFF2-40B4-BE49-F238E27FC236}">
                <a16:creationId xmlns:a16="http://schemas.microsoft.com/office/drawing/2014/main" id="{B6722932-C4E5-C758-D448-159A40EE2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337" b="99198" l="39750" r="60250">
                        <a14:foregroundMark x1="43750" y1="78075" x2="39750" y2="85561"/>
                        <a14:foregroundMark x1="47000" y1="98262" x2="54625" y2="97193"/>
                        <a14:foregroundMark x1="54625" y1="97193" x2="57375" y2="94920"/>
                        <a14:foregroundMark x1="48125" y1="76337" x2="55250" y2="78342"/>
                        <a14:foregroundMark x1="57750" y1="79813" x2="60250" y2="87567"/>
                        <a14:foregroundMark x1="60250" y1="87567" x2="60250" y2="88636"/>
                        <a14:foregroundMark x1="54375" y1="97727" x2="49875" y2="98797"/>
                        <a14:foregroundMark x1="49000" y1="98930" x2="42375" y2="94786"/>
                        <a14:foregroundMark x1="42375" y1="94786" x2="41125" y2="93316"/>
                        <a14:foregroundMark x1="40500" y1="85027" x2="41500" y2="94385"/>
                        <a14:foregroundMark x1="41125" y1="92781" x2="47750" y2="98797"/>
                        <a14:foregroundMark x1="47750" y1="98797" x2="53875" y2="98930"/>
                        <a14:foregroundMark x1="51875" y1="98797" x2="46875" y2="98930"/>
                        <a14:foregroundMark x1="48375" y1="98930" x2="52750" y2="99198"/>
                        <a14:foregroundMark x1="48625" y1="87032" x2="52500" y2="84759"/>
                      </a14:backgroundRemoval>
                    </a14:imgEffect>
                  </a14:imgLayer>
                </a14:imgProps>
              </a:ext>
            </a:extLst>
          </a:blip>
          <a:srcRect l="37786" t="74343" r="37281"/>
          <a:stretch/>
        </p:blipFill>
        <p:spPr>
          <a:xfrm>
            <a:off x="6099273" y="4344290"/>
            <a:ext cx="1081090" cy="10401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0905004-0C6C-0F91-E129-2F5A294DEACA}"/>
              </a:ext>
            </a:extLst>
          </p:cNvPr>
          <p:cNvSpPr txBox="1"/>
          <p:nvPr userDrawn="1"/>
        </p:nvSpPr>
        <p:spPr>
          <a:xfrm>
            <a:off x="3604965" y="4758469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Myriad Pro" panose="020B0503030403020204" pitchFamily="34" charset="0"/>
              </a:rPr>
              <a:t>@icra.buildingtrust</a:t>
            </a:r>
            <a:endParaRPr lang="en-UK">
              <a:latin typeface="Myriad Pro" panose="020B0503030403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1B2243-B8C9-D55E-6709-0D4A7EB66125}"/>
              </a:ext>
            </a:extLst>
          </p:cNvPr>
          <p:cNvSpPr txBox="1"/>
          <p:nvPr userDrawn="1"/>
        </p:nvSpPr>
        <p:spPr>
          <a:xfrm>
            <a:off x="3602506" y="3574473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Myriad Pro" panose="020B0503030403020204" pitchFamily="34" charset="0"/>
              </a:rPr>
              <a:t>@icra – building trust</a:t>
            </a:r>
            <a:endParaRPr lang="en-UK">
              <a:latin typeface="Myriad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0EA4D6-49C6-3868-D34E-543DC4CDCDE7}"/>
              </a:ext>
            </a:extLst>
          </p:cNvPr>
          <p:cNvSpPr txBox="1"/>
          <p:nvPr userDrawn="1"/>
        </p:nvSpPr>
        <p:spPr>
          <a:xfrm>
            <a:off x="3602507" y="2390477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Myriad Pro" panose="020B0503030403020204" pitchFamily="34" charset="0"/>
              </a:rPr>
              <a:t>@ICRA</a:t>
            </a:r>
            <a:endParaRPr lang="en-UK">
              <a:latin typeface="Myriad Pro" panose="020B0503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9E4D6E-7508-662B-557B-1BA8E58C20BE}"/>
              </a:ext>
            </a:extLst>
          </p:cNvPr>
          <p:cNvSpPr txBox="1"/>
          <p:nvPr userDrawn="1"/>
        </p:nvSpPr>
        <p:spPr>
          <a:xfrm>
            <a:off x="7417396" y="2314542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Myriad Pro" panose="020B0503030403020204" pitchFamily="34" charset="0"/>
              </a:rPr>
              <a:t>@ICRAedu</a:t>
            </a:r>
            <a:endParaRPr lang="en-UK">
              <a:latin typeface="Myriad Pro" panose="020B05030304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D05186-3344-E067-CA50-4015A11F9531}"/>
              </a:ext>
            </a:extLst>
          </p:cNvPr>
          <p:cNvSpPr txBox="1"/>
          <p:nvPr userDrawn="1"/>
        </p:nvSpPr>
        <p:spPr>
          <a:xfrm>
            <a:off x="7409621" y="4679693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err="1">
                <a:latin typeface="Myriad Pro" panose="020B0503030403020204" pitchFamily="34" charset="0"/>
              </a:rPr>
              <a:t>info@icra.global</a:t>
            </a:r>
            <a:endParaRPr lang="en-UK">
              <a:latin typeface="Myriad Pro" panose="020B05030304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03651-22CA-B74B-F9DA-0D25E8D42FF0}"/>
              </a:ext>
            </a:extLst>
          </p:cNvPr>
          <p:cNvSpPr txBox="1"/>
          <p:nvPr userDrawn="1"/>
        </p:nvSpPr>
        <p:spPr>
          <a:xfrm>
            <a:off x="7417396" y="3581017"/>
            <a:ext cx="23853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Myriad Pro" panose="020B0503030403020204" pitchFamily="34" charset="0"/>
              </a:rPr>
              <a:t>@icra – building trust</a:t>
            </a:r>
            <a:endParaRPr lang="en-UK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1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A2906A8-5A27-9B8C-DBEB-925D2BEDFC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675"/>
            <a:ext cx="12192000" cy="685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0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63BFC-5EF1-5C48-9112-1F61FF7F6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81935-AA47-3743-8157-D70065541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3A74D-F77D-E84C-93F6-BA27D36F3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798B2-9E9B-694F-90C1-B22867DB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1E80C-3F93-234C-9E2A-18C5547C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78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165E-DA97-754A-A478-C5D339FAF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B290C-D1BF-D941-8F1D-1A4B7357F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36074-1AA9-3F40-ACA6-2D80DCCD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517C2-165B-A442-9EAB-2FF87D8E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1E47-5DAC-D045-A8B8-A28B03AD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07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1B79-C2E1-A648-8315-D79505B4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DDCBA-F621-6E48-9BFB-82AEC2531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3B10-7CAA-E246-AAD2-1E481135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8B0AD-EE00-3448-8A0D-A00E3505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0369B-2E1C-F947-872D-03CCF359D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18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34355-DEA9-F046-8913-562E0E18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6A68A-B966-AD40-B0C3-359131577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F71FD-A226-D342-970A-3FFF1D52A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E8A14-5F76-F145-9DAE-59D096966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8E6A5-59D1-784A-ABD5-CD8D91ED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002F4-B692-904F-B65A-FD72239D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677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8DD4-AB1E-E64B-BA10-2FB7A0436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A973-AE7C-EE41-AE65-6C91D92B9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37876-2138-CE43-9B1E-DF17B39E9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A0B1F0-E9BB-A640-98E1-1A482549DC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87122B-56A1-9E47-B21F-7541BA230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B75776-7A56-6645-9C59-C9E5FAA7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341C9-7C81-724B-ADD3-05A033AC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8728A-6DAB-FD4D-80CC-8FB8C6EBC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68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B49E3-91A6-1B4A-BEE9-56103E4CB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99AFB-06AD-3940-A521-87C82986E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E6E9B-5500-E34B-9AD1-E478186E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AEB34-D9CF-EB4C-A849-035DE12E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19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929662-4C60-5447-A1DD-11CFB538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7F65D-DC12-3745-B865-AE8654D2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C234D-404A-2F43-8AC4-A4A5987D3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99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58CC4-1E3C-7949-9FE6-B5643A36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3030B-8A0C-7B4B-A0A6-D4B70C0B4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17355-ABF6-5A41-BA9D-F69AF64BB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5E6E6F-B0F7-544D-95C5-06BA9672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B5ECA-FE04-8A45-812A-7E52F48C8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F90818-FDF9-2243-A572-E7970015F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65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09182-20FA-604F-8A4A-CA0B0C3C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C8BC97-F38B-0546-B8F0-D7DAB21D9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D3E64-CFDE-9740-800F-97134D4FC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FE54A-9B0C-5C43-BB4E-C2665608E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AE65D5-AE8E-644C-AC89-22C9CD498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820A3-A341-D346-A752-BA7A7168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36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E488-D233-9244-B7FD-6BA9B667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5DC661-FE91-1C4E-8D1E-76F3ED8BA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2D36F-E01F-E944-A793-F27D2F09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032C1-34D6-8F4A-B3D3-37CF9A68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54247-40CC-7F4B-B283-DDB1C7952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5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778FC6-10FE-A543-90B4-02A27EC4E7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3C581-1E31-8948-B224-0ACCB7016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57AE5-ADE9-C947-AF75-5732F6AD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4B5C9-AEF6-2A43-BFB3-281CB95A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9284A-510C-6F42-9D87-C76895E1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2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3B71A1-8C54-FC5E-529F-023D11C98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Slide Title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1209B-3591-FF61-DD76-1F039378D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17A7E-57DF-0E44-85E1-9E8EC818F4F4}" type="slidenum">
              <a:rPr lang="en-NL" smtClean="0"/>
              <a:t>‹#›</a:t>
            </a:fld>
            <a:endParaRPr lang="en-NL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4F5A09-CCCF-5524-A39E-90D56FF8B97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391747" y="3353948"/>
            <a:ext cx="6146800" cy="24765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8B73F96-A326-3A82-E7DD-6074F6309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0D111-011A-D639-D4BC-AB83B85C8195}"/>
              </a:ext>
            </a:extLst>
          </p:cNvPr>
          <p:cNvSpPr txBox="1"/>
          <p:nvPr userDrawn="1"/>
        </p:nvSpPr>
        <p:spPr>
          <a:xfrm>
            <a:off x="838200" y="6352143"/>
            <a:ext cx="237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>
                <a:latin typeface="Mic 32 New Rg" panose="020B0503000000020004"/>
              </a:rPr>
              <a:t>www.icra.</a:t>
            </a:r>
            <a:r>
              <a:rPr lang="en-US" sz="1800" b="1">
                <a:solidFill>
                  <a:schemeClr val="bg2">
                    <a:lumMod val="50000"/>
                  </a:schemeClr>
                </a:solidFill>
                <a:latin typeface="Mic 32 New Rg" panose="020B0503000000020004"/>
              </a:rPr>
              <a:t>global</a:t>
            </a:r>
            <a:endParaRPr lang="en-UK" sz="1800" b="1">
              <a:solidFill>
                <a:schemeClr val="bg2">
                  <a:lumMod val="50000"/>
                </a:schemeClr>
              </a:solidFill>
              <a:latin typeface="Mic 32 New Rg" panose="020B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22962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62" r:id="rId9"/>
    <p:sldLayoutId id="214748365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ic 32 New Rg" panose="020B050300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i="0" kern="1200">
          <a:solidFill>
            <a:srgbClr val="808080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D0F623-9559-1B4B-AD24-E8D889C3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73B87-90B4-7848-A6A1-021BE883F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9BA71-EB21-E347-9DD9-FAB1D0003C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73583-461D-654E-9B65-12735ABC2A82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C77E-7426-0E40-A083-BBB644CB7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710B4-2BD5-2A4E-9035-56FDF5427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A4820-2C35-A241-BD85-4931B727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6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D551-4FD3-7EBF-52EA-EBE307367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8960" y="3241040"/>
            <a:ext cx="5914521" cy="2508823"/>
          </a:xfrm>
          <a:solidFill>
            <a:srgbClr val="767171">
              <a:alpha val="40000"/>
            </a:srgbClr>
          </a:solidFill>
        </p:spPr>
        <p:txBody>
          <a:bodyPr>
            <a:normAutofit fontScale="90000"/>
          </a:bodyPr>
          <a:lstStyle/>
          <a:p>
            <a:r>
              <a:rPr lang="en-US" b="0" dirty="0">
                <a:latin typeface="Mic 32Bold" panose="00000400000000000000" pitchFamily="2" charset="0"/>
              </a:rPr>
              <a:t>(ABC) Agribusiness Cluster Training and Coaching</a:t>
            </a:r>
            <a:endParaRPr lang="en-NL" b="0" dirty="0">
              <a:latin typeface="Mic 32Bold" panose="00000400000000000000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CC191F2-A65A-DC84-79B4-B2E86D8F3EE7}"/>
              </a:ext>
            </a:extLst>
          </p:cNvPr>
          <p:cNvSpPr txBox="1">
            <a:spLocks/>
          </p:cNvSpPr>
          <p:nvPr/>
        </p:nvSpPr>
        <p:spPr>
          <a:xfrm>
            <a:off x="-651395" y="1735712"/>
            <a:ext cx="3185882" cy="76123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0" dirty="0">
                <a:solidFill>
                  <a:schemeClr val="tx1"/>
                </a:solidFill>
                <a:latin typeface="Mic 32Bold" panose="00000400000000000000" pitchFamily="2" charset="0"/>
              </a:rPr>
              <a:t>Presented by</a:t>
            </a:r>
          </a:p>
          <a:p>
            <a:pPr algn="r"/>
            <a:r>
              <a:rPr lang="en-GB" sz="2000" b="0" dirty="0">
                <a:solidFill>
                  <a:srgbClr val="808080"/>
                </a:solidFill>
                <a:latin typeface="Myriad Pro" panose="020B0503030403020204" pitchFamily="34" charset="0"/>
              </a:rPr>
              <a:t>Cees van Rij</a:t>
            </a:r>
            <a:endParaRPr lang="en-NL" sz="2000" b="0" dirty="0">
              <a:solidFill>
                <a:srgbClr val="80808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9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2A801416-C16D-BF79-C249-7D9D7A2A0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am I</a:t>
            </a:r>
            <a:endParaRPr lang="LID4096" altLang="LID4096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3B5D8348-1A5E-3948-2A35-62923F470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25625"/>
            <a:ext cx="10515600" cy="1895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Cees van Rij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55 years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Farmers’ son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Father of Toa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Husband of Wybren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Agriculture – Agribusiness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Fan of cooperatives</a:t>
            </a:r>
          </a:p>
          <a:p>
            <a:pPr marL="342900" indent="-342900">
              <a:buFontTx/>
              <a:buChar char="-"/>
            </a:pPr>
            <a:r>
              <a:rPr lang="en-US" altLang="LID4096" sz="2200" dirty="0">
                <a:latin typeface="Myriad Pro" panose="020B0503030403020204" pitchFamily="34" charset="0"/>
              </a:rPr>
              <a:t>Agribusiness coordinator iCRA</a:t>
            </a:r>
          </a:p>
          <a:p>
            <a:pPr marL="342900" indent="-342900">
              <a:buFontTx/>
              <a:buChar char="-"/>
            </a:pPr>
            <a:endParaRPr lang="LID4096" altLang="LID4096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48E35-F6CF-12B6-0791-E3B4B1B088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5B2F07E-B3FF-4804-B101-495E05B20FDD}" type="slidenum">
              <a:rPr lang="en-NL" smtClean="0"/>
              <a:pPr>
                <a:defRPr/>
              </a:pPr>
              <a:t>2</a:t>
            </a:fld>
            <a:endParaRPr lang="en-NL"/>
          </a:p>
        </p:txBody>
      </p:sp>
      <p:pic>
        <p:nvPicPr>
          <p:cNvPr id="28677" name="Afbeelding 3">
            <a:extLst>
              <a:ext uri="{FF2B5EF4-FFF2-40B4-BE49-F238E27FC236}">
                <a16:creationId xmlns:a16="http://schemas.microsoft.com/office/drawing/2014/main" id="{F15F3524-6485-1513-8DB5-B5494B856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5" y="1028700"/>
            <a:ext cx="2830513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>
            <a:extLst>
              <a:ext uri="{FF2B5EF4-FFF2-40B4-BE49-F238E27FC236}">
                <a16:creationId xmlns:a16="http://schemas.microsoft.com/office/drawing/2014/main" id="{053872B2-0FEF-E4EE-5699-361E266FF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038" y="4325938"/>
            <a:ext cx="2922587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8" descr="A person and person taking a selfie&#10;&#10;Description automatically generated">
            <a:extLst>
              <a:ext uri="{FF2B5EF4-FFF2-40B4-BE49-F238E27FC236}">
                <a16:creationId xmlns:a16="http://schemas.microsoft.com/office/drawing/2014/main" id="{F1F18B65-4C5F-4FBA-D92E-E1DC60616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2903538"/>
            <a:ext cx="2814638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ED1A-0F20-A634-B280-AF4F098E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ic 32Bold" panose="00000400000000000000" pitchFamily="2" charset="0"/>
              </a:rPr>
              <a:t>Challenges in agri-food markets</a:t>
            </a:r>
            <a:endParaRPr lang="en-NL" dirty="0">
              <a:latin typeface="Mic 32Bold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C3863-E984-D562-1E2B-9FFC1AD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3</a:t>
            </a:fld>
            <a:endParaRPr lang="en-NL"/>
          </a:p>
        </p:txBody>
      </p:sp>
      <p:sp>
        <p:nvSpPr>
          <p:cNvPr id="7" name="Vorm 5">
            <a:extLst>
              <a:ext uri="{FF2B5EF4-FFF2-40B4-BE49-F238E27FC236}">
                <a16:creationId xmlns:a16="http://schemas.microsoft.com/office/drawing/2014/main" id="{FFA0A4CB-ACA7-313D-4190-A587FD6CC1BC}"/>
              </a:ext>
            </a:extLst>
          </p:cNvPr>
          <p:cNvSpPr/>
          <p:nvPr/>
        </p:nvSpPr>
        <p:spPr>
          <a:xfrm rot="2111513">
            <a:off x="513162" y="2006120"/>
            <a:ext cx="11058184" cy="4633580"/>
          </a:xfrm>
          <a:prstGeom prst="swooshArrow">
            <a:avLst>
              <a:gd name="adj1" fmla="val 25000"/>
              <a:gd name="adj2" fmla="val 34676"/>
            </a:avLst>
          </a:prstGeom>
          <a:solidFill>
            <a:srgbClr val="00C6FF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7258C831-D008-7648-C832-A1FDD3C606E5}"/>
              </a:ext>
            </a:extLst>
          </p:cNvPr>
          <p:cNvSpPr/>
          <p:nvPr/>
        </p:nvSpPr>
        <p:spPr>
          <a:xfrm>
            <a:off x="285859" y="3332498"/>
            <a:ext cx="2755291" cy="1732662"/>
          </a:xfrm>
          <a:custGeom>
            <a:avLst/>
            <a:gdLst>
              <a:gd name="connsiteX0" fmla="*/ 0 w 1807750"/>
              <a:gd name="connsiteY0" fmla="*/ 0 h 792866"/>
              <a:gd name="connsiteX1" fmla="*/ 1807750 w 1807750"/>
              <a:gd name="connsiteY1" fmla="*/ 0 h 792866"/>
              <a:gd name="connsiteX2" fmla="*/ 1807750 w 1807750"/>
              <a:gd name="connsiteY2" fmla="*/ 792866 h 792866"/>
              <a:gd name="connsiteX3" fmla="*/ 0 w 1807750"/>
              <a:gd name="connsiteY3" fmla="*/ 792866 h 792866"/>
              <a:gd name="connsiteX4" fmla="*/ 0 w 1807750"/>
              <a:gd name="connsiteY4" fmla="*/ 0 h 7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750" h="792866">
                <a:moveTo>
                  <a:pt x="0" y="0"/>
                </a:moveTo>
                <a:lnTo>
                  <a:pt x="1807750" y="0"/>
                </a:lnTo>
                <a:lnTo>
                  <a:pt x="1807750" y="792866"/>
                </a:lnTo>
                <a:lnTo>
                  <a:pt x="0" y="792866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889" tIns="0" rIns="0" bIns="0" numCol="1" spcCol="1270" anchor="t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It is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challenging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for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 actors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to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organise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themselves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horizontally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b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</a:b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and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build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trusted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vertical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relationships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with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chain partners</a:t>
            </a:r>
          </a:p>
        </p:txBody>
      </p:sp>
      <p:sp>
        <p:nvSpPr>
          <p:cNvPr id="9" name="Vrije vorm: vorm 10">
            <a:extLst>
              <a:ext uri="{FF2B5EF4-FFF2-40B4-BE49-F238E27FC236}">
                <a16:creationId xmlns:a16="http://schemas.microsoft.com/office/drawing/2014/main" id="{8688C382-974F-C1C2-4F96-F26679F14818}"/>
              </a:ext>
            </a:extLst>
          </p:cNvPr>
          <p:cNvSpPr/>
          <p:nvPr/>
        </p:nvSpPr>
        <p:spPr>
          <a:xfrm>
            <a:off x="2350879" y="1818377"/>
            <a:ext cx="2642897" cy="652576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nl-NL" sz="2000" noProof="0" dirty="0">
                <a:solidFill>
                  <a:srgbClr val="5270FF"/>
                </a:solidFill>
                <a:latin typeface="Myriad Pro" panose="020B0503030403020204" pitchFamily="34" charset="0"/>
              </a:rPr>
              <a:t>Business </a:t>
            </a:r>
            <a:r>
              <a:rPr lang="nl-NL" sz="2000" noProof="0" dirty="0" err="1">
                <a:solidFill>
                  <a:srgbClr val="5270FF"/>
                </a:solidFill>
                <a:latin typeface="Myriad Pro" panose="020B0503030403020204" pitchFamily="34" charset="0"/>
              </a:rPr>
              <a:t>relationships</a:t>
            </a:r>
            <a:r>
              <a:rPr lang="nl-NL" sz="2000" noProof="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noProof="0" dirty="0" err="1">
                <a:solidFill>
                  <a:srgbClr val="5270FF"/>
                </a:solidFill>
                <a:latin typeface="Myriad Pro" panose="020B0503030403020204" pitchFamily="34" charset="0"/>
              </a:rPr>
              <a:t>experience</a:t>
            </a:r>
            <a:r>
              <a:rPr lang="nl-NL" sz="2000" noProof="0" dirty="0">
                <a:solidFill>
                  <a:srgbClr val="5270FF"/>
                </a:solidFill>
                <a:latin typeface="Myriad Pro" panose="020B0503030403020204" pitchFamily="34" charset="0"/>
              </a:rPr>
              <a:t> conflict</a:t>
            </a:r>
            <a:endParaRPr kumimoji="0" lang="nl-NL" sz="2000" u="none" strike="noStrike" kern="1200" cap="none" spc="0" normalizeH="0" baseline="0" noProof="0" dirty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5DD7C4-C208-D556-0F4E-034B3E507116}"/>
              </a:ext>
            </a:extLst>
          </p:cNvPr>
          <p:cNvSpPr txBox="1"/>
          <p:nvPr/>
        </p:nvSpPr>
        <p:spPr>
          <a:xfrm>
            <a:off x="3509459" y="4144918"/>
            <a:ext cx="21926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Service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provision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is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often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ad hoc and transactions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costs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are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often</a:t>
            </a:r>
            <a:r>
              <a:rPr lang="nl-NL" sz="2000">
                <a:solidFill>
                  <a:srgbClr val="5270FF"/>
                </a:solidFill>
                <a:latin typeface="Myriad Pro" panose="020B0503030403020204" pitchFamily="34" charset="0"/>
              </a:rPr>
              <a:t> high </a:t>
            </a:r>
            <a:endParaRPr lang="en-UK" sz="2000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E25C2E31-BE6E-9914-56E5-B1414998425E}"/>
              </a:ext>
            </a:extLst>
          </p:cNvPr>
          <p:cNvSpPr/>
          <p:nvPr/>
        </p:nvSpPr>
        <p:spPr>
          <a:xfrm>
            <a:off x="5785715" y="2359141"/>
            <a:ext cx="2593060" cy="892078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Small and medium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enterprises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have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little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bargaining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power</a:t>
            </a:r>
            <a:endParaRPr kumimoji="0" lang="nl-NL" sz="2000" u="none" strike="noStrike" kern="1200" cap="none" spc="0" normalizeH="0" baseline="0" noProof="0" dirty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C7CE91-619A-6A8A-A060-4E00AC262058}"/>
              </a:ext>
            </a:extLst>
          </p:cNvPr>
          <p:cNvSpPr txBox="1"/>
          <p:nvPr/>
        </p:nvSpPr>
        <p:spPr>
          <a:xfrm>
            <a:off x="6351855" y="5215473"/>
            <a:ext cx="2026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Operational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efficiency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remains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low</a:t>
            </a:r>
            <a:endParaRPr lang="en-UK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6C68A5-1644-D9AA-4704-DB3493298FA6}"/>
              </a:ext>
            </a:extLst>
          </p:cNvPr>
          <p:cNvSpPr txBox="1"/>
          <p:nvPr/>
        </p:nvSpPr>
        <p:spPr>
          <a:xfrm>
            <a:off x="8947803" y="3251218"/>
            <a:ext cx="2402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Supply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to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offtakers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is inconsistent, low in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quality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and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sold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at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minimal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000" dirty="0" err="1">
                <a:solidFill>
                  <a:srgbClr val="5270FF"/>
                </a:solidFill>
                <a:latin typeface="Myriad Pro" panose="020B0503030403020204" pitchFamily="34" charset="0"/>
              </a:rPr>
              <a:t>profits</a:t>
            </a:r>
            <a:r>
              <a:rPr lang="nl-NL" sz="20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endParaRPr lang="en-UK" sz="2000" dirty="0"/>
          </a:p>
        </p:txBody>
      </p:sp>
    </p:spTree>
    <p:extLst>
      <p:ext uri="{BB962C8B-B14F-4D97-AF65-F5344CB8AC3E}">
        <p14:creationId xmlns:p14="http://schemas.microsoft.com/office/powerpoint/2010/main" val="58368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5CDD3-95CB-DCF8-32A2-1C088F50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272256"/>
            <a:ext cx="5181600" cy="1325563"/>
          </a:xfrm>
        </p:spPr>
        <p:txBody>
          <a:bodyPr>
            <a:normAutofit/>
          </a:bodyPr>
          <a:lstStyle/>
          <a:p>
            <a:r>
              <a:rPr lang="en-US" dirty="0"/>
              <a:t>ABC enables..</a:t>
            </a:r>
            <a:endParaRPr lang="en-U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CBC5-4BE5-C064-3904-383FC22908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5270FF"/>
                </a:solidFill>
                <a:latin typeface="Myriad Pro" panose="020B0503030403020204" pitchFamily="34" charset="0"/>
              </a:rPr>
              <a:t>Agribusinesses thriving </a:t>
            </a:r>
            <a:r>
              <a:rPr lang="en-US" sz="3200" dirty="0">
                <a:latin typeface="Myriad Pro" panose="020B0503030403020204" pitchFamily="34" charset="0"/>
              </a:rPr>
              <a:t>in a successful local food market that: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Provide a good supply of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high-quality product.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Gain a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competitive edge </a:t>
            </a:r>
            <a:r>
              <a:rPr lang="en-US" sz="2800" dirty="0">
                <a:latin typeface="Myriad Pro" panose="020B0503030403020204" pitchFamily="34" charset="0"/>
              </a:rPr>
              <a:t>through collaboration.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Benefit from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 trustworthy </a:t>
            </a:r>
            <a:r>
              <a:rPr lang="en-US" sz="2800" dirty="0">
                <a:latin typeface="Myriad Pro" panose="020B0503030403020204" pitchFamily="34" charset="0"/>
              </a:rPr>
              <a:t>business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 partnerships.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K" sz="2800" dirty="0">
              <a:latin typeface="Myriad Pro" panose="020B0503030403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00172-315D-6C4A-33A2-795C9C88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4</a:t>
            </a:fld>
            <a:endParaRPr lang="en-NL"/>
          </a:p>
        </p:txBody>
      </p:sp>
      <p:pic>
        <p:nvPicPr>
          <p:cNvPr id="15" name="Picture 14" descr="A group of people standing around a fruit stand&#10;&#10;Description automatically generated with low confidence">
            <a:extLst>
              <a:ext uri="{FF2B5EF4-FFF2-40B4-BE49-F238E27FC236}">
                <a16:creationId xmlns:a16="http://schemas.microsoft.com/office/drawing/2014/main" id="{FC82C24D-653E-A440-5467-06231C1931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19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7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ED1A-0F20-A634-B280-AF4F098E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ic 32Bold" panose="00000400000000000000" pitchFamily="2" charset="0"/>
              </a:rPr>
              <a:t>Building trust in partnerships</a:t>
            </a:r>
            <a:endParaRPr lang="en-NL" dirty="0">
              <a:latin typeface="Mic 32Bold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C3863-E984-D562-1E2B-9FFC1AD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5</a:t>
            </a:fld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46B72-E07C-1467-D673-06F4D9B53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3280" y="1847850"/>
            <a:ext cx="4746171" cy="4351338"/>
          </a:xfrm>
        </p:spPr>
        <p:txBody>
          <a:bodyPr lIns="91440" tIns="45720" rIns="91440" bIns="45720" anchor="t"/>
          <a:lstStyle/>
          <a:p>
            <a:r>
              <a:rPr lang="en-US" sz="3200">
                <a:solidFill>
                  <a:srgbClr val="5270FF"/>
                </a:solidFill>
                <a:latin typeface="Myriad Pro"/>
              </a:rPr>
              <a:t>Partnering skills are fundamental.</a:t>
            </a:r>
          </a:p>
          <a:p>
            <a:endParaRPr lang="en-US" sz="2800">
              <a:latin typeface="Myriad Pro" panose="020B0503030403020204" pitchFamily="34" charset="0"/>
            </a:endParaRPr>
          </a:p>
          <a:p>
            <a:r>
              <a:rPr lang="en-US" sz="2800">
                <a:latin typeface="Myriad Pro" panose="020B0503030403020204" pitchFamily="34" charset="0"/>
              </a:rPr>
              <a:t>We believe in, and build, </a:t>
            </a:r>
            <a:r>
              <a:rPr lang="en-US" sz="2800">
                <a:solidFill>
                  <a:srgbClr val="5270FF"/>
                </a:solidFill>
                <a:latin typeface="Myriad Pro" panose="020B0503030403020204" pitchFamily="34" charset="0"/>
              </a:rPr>
              <a:t>trusted partnerships </a:t>
            </a:r>
            <a:r>
              <a:rPr lang="en-US" sz="2800">
                <a:latin typeface="Myriad Pro" panose="020B0503030403020204" pitchFamily="34" charset="0"/>
              </a:rPr>
              <a:t>between agribusiness actors.</a:t>
            </a:r>
            <a:endParaRPr lang="en-UK" sz="2800">
              <a:latin typeface="Myriad Pro" panose="020B0503030403020204" pitchFamily="34" charset="0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3896DEF2-B2DB-5EFF-CA07-576CC82C13C1}"/>
              </a:ext>
            </a:extLst>
          </p:cNvPr>
          <p:cNvSpPr txBox="1"/>
          <p:nvPr/>
        </p:nvSpPr>
        <p:spPr>
          <a:xfrm>
            <a:off x="7019111" y="1472022"/>
            <a:ext cx="4147455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“Not finance, not strategy, not technology.</a:t>
            </a:r>
          </a:p>
          <a:p>
            <a:pPr algn="ctr"/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 It is </a:t>
            </a:r>
            <a:r>
              <a:rPr lang="en-US" sz="2400">
                <a:solidFill>
                  <a:srgbClr val="30C4F3"/>
                </a:solidFill>
                <a:latin typeface="Mic 32Bold" panose="00000400000000000000" pitchFamily="2" charset="0"/>
              </a:rPr>
              <a:t>teamwork</a:t>
            </a:r>
            <a:r>
              <a:rPr lang="en-US" sz="2400" b="1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 </a:t>
            </a: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that remains the </a:t>
            </a:r>
            <a:b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</a:b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ultimate competitive advantage, </a:t>
            </a:r>
            <a:b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</a:b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both because it is so powerful and so rare.”</a:t>
            </a:r>
          </a:p>
          <a:p>
            <a:pPr algn="ctr"/>
            <a:b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</a:b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- Patrick Lencioni – </a:t>
            </a:r>
          </a:p>
          <a:p>
            <a:pPr algn="ctr"/>
            <a:r>
              <a:rPr lang="en-US" sz="2400" i="1">
                <a:solidFill>
                  <a:schemeClr val="bg2">
                    <a:lumMod val="50000"/>
                  </a:schemeClr>
                </a:solidFill>
                <a:latin typeface="Mic 32Bold" panose="00000400000000000000" pitchFamily="2" charset="0"/>
              </a:rPr>
              <a:t>‘The 5 frustrations of Teamwork’</a:t>
            </a:r>
          </a:p>
        </p:txBody>
      </p:sp>
    </p:spTree>
    <p:extLst>
      <p:ext uri="{BB962C8B-B14F-4D97-AF65-F5344CB8AC3E}">
        <p14:creationId xmlns:p14="http://schemas.microsoft.com/office/powerpoint/2010/main" val="380434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5C7DC-5450-9C44-8195-333EF09A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ic 32Bold" panose="00000400000000000000" pitchFamily="2" charset="0"/>
              </a:rPr>
              <a:t>ABC offers…</a:t>
            </a:r>
            <a:endParaRPr lang="en-UK" dirty="0">
              <a:latin typeface="Mic 32Bold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20695-8757-C9D5-5E22-C9CD573D1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9148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Facilitation tools to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build trust </a:t>
            </a:r>
            <a:r>
              <a:rPr lang="en-US" sz="2800" dirty="0">
                <a:latin typeface="Myriad Pro" panose="020B0503030403020204" pitchFamily="34" charset="0"/>
              </a:rPr>
              <a:t>between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agribusiness actors.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People skills to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facilitate agribusiness partnerships.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Myriad Pro" panose="020B0503030403020204" pitchFamily="34" charset="0"/>
              </a:rPr>
              <a:t>Practical skills to </a:t>
            </a:r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increase market value and competitiveness </a:t>
            </a:r>
            <a:r>
              <a:rPr lang="en-US" sz="2800" dirty="0">
                <a:latin typeface="Myriad Pro" panose="020B0503030403020204" pitchFamily="34" charset="0"/>
              </a:rPr>
              <a:t>through collaboration.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B2BDF-0062-1285-A8D1-F1E9B4E6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6</a:t>
            </a:fld>
            <a:endParaRPr lang="en-NL"/>
          </a:p>
        </p:txBody>
      </p:sp>
      <p:pic>
        <p:nvPicPr>
          <p:cNvPr id="7" name="Picture 6" descr="A group of people in a crowd&#10;&#10;Description automatically generated with low confidence">
            <a:extLst>
              <a:ext uri="{FF2B5EF4-FFF2-40B4-BE49-F238E27FC236}">
                <a16:creationId xmlns:a16="http://schemas.microsoft.com/office/drawing/2014/main" id="{1E850EE7-87AA-5C11-A70A-B2CF0C1B3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286" y="0"/>
            <a:ext cx="5319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ED1A-0F20-A634-B280-AF4F098E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ic 32Bold" panose="00000400000000000000" pitchFamily="2" charset="0"/>
              </a:rPr>
              <a:t>ABC combines and links  </a:t>
            </a:r>
            <a:endParaRPr lang="en-NL" dirty="0">
              <a:latin typeface="Mic 32Bold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C3863-E984-D562-1E2B-9FFC1AD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7</a:t>
            </a:fld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46B72-E07C-1467-D673-06F4D9B53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3280" y="1847850"/>
            <a:ext cx="4746171" cy="4351338"/>
          </a:xfrm>
        </p:spPr>
        <p:txBody>
          <a:bodyPr lIns="91440" tIns="45720" rIns="91440" bIns="45720" anchor="t"/>
          <a:lstStyle/>
          <a:p>
            <a:r>
              <a:rPr lang="en-US" sz="3200" dirty="0">
                <a:solidFill>
                  <a:srgbClr val="5270FF"/>
                </a:solidFill>
                <a:latin typeface="Myriad Pro"/>
              </a:rPr>
              <a:t> </a:t>
            </a:r>
          </a:p>
          <a:p>
            <a:r>
              <a:rPr lang="en-US" sz="3200" dirty="0">
                <a:solidFill>
                  <a:srgbClr val="5270FF"/>
                </a:solidFill>
                <a:latin typeface="Myriad Pro"/>
              </a:rPr>
              <a:t>Partnership facilitation skills</a:t>
            </a:r>
          </a:p>
          <a:p>
            <a:endParaRPr lang="en-US" sz="1800" dirty="0">
              <a:solidFill>
                <a:srgbClr val="5270FF"/>
              </a:solidFill>
              <a:latin typeface="Myriad Pro"/>
            </a:endParaRPr>
          </a:p>
          <a:p>
            <a:r>
              <a:rPr lang="en-US" sz="1800" dirty="0">
                <a:solidFill>
                  <a:srgbClr val="5270FF"/>
                </a:solidFill>
                <a:latin typeface="Myriad Pro"/>
              </a:rPr>
              <a:t>And</a:t>
            </a:r>
          </a:p>
          <a:p>
            <a:endParaRPr lang="en-US" sz="1800" dirty="0">
              <a:solidFill>
                <a:srgbClr val="5270FF"/>
              </a:solidFill>
              <a:latin typeface="Myriad Pro"/>
            </a:endParaRPr>
          </a:p>
          <a:p>
            <a:r>
              <a:rPr lang="en-US" sz="3200" dirty="0">
                <a:solidFill>
                  <a:srgbClr val="5270FF"/>
                </a:solidFill>
                <a:latin typeface="Myriad Pro" panose="020B0503030403020204" pitchFamily="34" charset="0"/>
              </a:rPr>
              <a:t>Market system thinking</a:t>
            </a:r>
            <a:endParaRPr lang="en-UK" sz="3200" dirty="0">
              <a:latin typeface="Myriad Pro" panose="020B0503030403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616441-B783-6250-5AE9-EE2E8CD51D61}"/>
              </a:ext>
            </a:extLst>
          </p:cNvPr>
          <p:cNvSpPr txBox="1">
            <a:spLocks/>
          </p:cNvSpPr>
          <p:nvPr/>
        </p:nvSpPr>
        <p:spPr>
          <a:xfrm>
            <a:off x="6453799" y="1847850"/>
            <a:ext cx="4746171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808080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808080"/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08080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08080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808080"/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latin typeface="Myriad Pro" panose="020B0503030403020204" pitchFamily="34" charset="0"/>
            </a:endParaRPr>
          </a:p>
          <a:p>
            <a:r>
              <a:rPr lang="en-US" sz="3200" dirty="0">
                <a:solidFill>
                  <a:srgbClr val="5270FF"/>
                </a:solidFill>
                <a:latin typeface="Myriad Pro" panose="020B0503030403020204" pitchFamily="34" charset="0"/>
              </a:rPr>
              <a:t>Local agribusiness clusters</a:t>
            </a:r>
          </a:p>
          <a:p>
            <a:r>
              <a:rPr lang="en-US" sz="2800" dirty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</a:p>
          <a:p>
            <a:r>
              <a:rPr lang="en-US" sz="1600" dirty="0">
                <a:solidFill>
                  <a:srgbClr val="5270FF"/>
                </a:solidFill>
                <a:latin typeface="Myriad Pro" panose="020B0503030403020204" pitchFamily="34" charset="0"/>
              </a:rPr>
              <a:t>With</a:t>
            </a:r>
          </a:p>
          <a:p>
            <a:endParaRPr lang="en-US" sz="1600" dirty="0">
              <a:solidFill>
                <a:srgbClr val="5270FF"/>
              </a:solidFill>
              <a:latin typeface="Myriad Pro" panose="020B0503030403020204" pitchFamily="34" charset="0"/>
            </a:endParaRPr>
          </a:p>
          <a:p>
            <a:r>
              <a:rPr lang="en-US" sz="3200" dirty="0">
                <a:solidFill>
                  <a:srgbClr val="5270FF"/>
                </a:solidFill>
                <a:latin typeface="Myriad Pro" panose="020B0503030403020204" pitchFamily="34" charset="0"/>
              </a:rPr>
              <a:t>Value Chains</a:t>
            </a:r>
            <a:endParaRPr lang="en-UK" sz="3200" dirty="0">
              <a:solidFill>
                <a:srgbClr val="5270FF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5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5329375-FDC1-B45F-15F9-D9DCC434E8F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85882" y="0"/>
            <a:ext cx="9128038" cy="6979920"/>
          </a:xfrm>
        </p:spPr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303FF5B-FA54-A193-7A32-DB02AE5F426C}"/>
              </a:ext>
            </a:extLst>
          </p:cNvPr>
          <p:cNvSpPr txBox="1">
            <a:spLocks/>
          </p:cNvSpPr>
          <p:nvPr/>
        </p:nvSpPr>
        <p:spPr>
          <a:xfrm>
            <a:off x="162559" y="842517"/>
            <a:ext cx="2829127" cy="179908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3600" b="0">
                <a:solidFill>
                  <a:schemeClr val="tx1"/>
                </a:solidFill>
                <a:latin typeface="Mic 32Bold" panose="00000400000000000000" pitchFamily="2" charset="0"/>
              </a:rPr>
              <a:t>ABC Training and Coaching</a:t>
            </a:r>
          </a:p>
          <a:p>
            <a:pPr algn="r"/>
            <a:r>
              <a:rPr lang="en-GB" sz="2000" b="0">
                <a:solidFill>
                  <a:srgbClr val="808080"/>
                </a:solidFill>
                <a:latin typeface="Myriad Pro" panose="020B0503030403020204" pitchFamily="34" charset="0"/>
              </a:rPr>
              <a:t>Your gateway to thriving local food markets</a:t>
            </a:r>
            <a:endParaRPr lang="en-NL" sz="2000" b="0">
              <a:solidFill>
                <a:srgbClr val="80808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289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79F0C48-8224-0347-84A2-A26D06B55537}"/>
              </a:ext>
            </a:extLst>
          </p:cNvPr>
          <p:cNvSpPr txBox="1"/>
          <p:nvPr/>
        </p:nvSpPr>
        <p:spPr>
          <a:xfrm>
            <a:off x="114239" y="6373181"/>
            <a:ext cx="230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 32 New" panose="020B0503000000020004" pitchFamily="34" charset="0"/>
                <a:ea typeface="+mn-ea"/>
                <a:cs typeface="+mn-cs"/>
              </a:rPr>
              <a:t>www.icra.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 32 New" panose="020B0503000000020004" pitchFamily="34" charset="0"/>
                <a:ea typeface="+mn-ea"/>
                <a:cs typeface="+mn-cs"/>
              </a:rPr>
              <a:t>global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 32 New" panose="020B05030000000200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1C18D4-B90F-9E4B-8512-119F2415C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8430" y="3527269"/>
            <a:ext cx="6151109" cy="24728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E7AACE0-03B1-4D47-9148-09C5CB865573}"/>
              </a:ext>
            </a:extLst>
          </p:cNvPr>
          <p:cNvSpPr txBox="1"/>
          <p:nvPr/>
        </p:nvSpPr>
        <p:spPr>
          <a:xfrm>
            <a:off x="811309" y="574026"/>
            <a:ext cx="10251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 32Bold" panose="00000400000000000000" pitchFamily="2" charset="0"/>
              </a:rPr>
              <a:t>ABC </a:t>
            </a:r>
            <a:r>
              <a:rPr lang="en-US" sz="4400" b="1" dirty="0">
                <a:latin typeface="Mic 32Bold" panose="00000400000000000000" pitchFamily="2" charset="0"/>
              </a:rPr>
              <a:t>C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 32Bold" panose="00000400000000000000" pitchFamily="2" charset="0"/>
              </a:rPr>
              <a:t>haracteristics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 32Bold" panose="000004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BCAF90-4142-0CC3-2CEB-41F0B3FA2668}"/>
              </a:ext>
            </a:extLst>
          </p:cNvPr>
          <p:cNvSpPr/>
          <p:nvPr/>
        </p:nvSpPr>
        <p:spPr>
          <a:xfrm>
            <a:off x="2600961" y="1884452"/>
            <a:ext cx="3307574" cy="1753400"/>
          </a:xfrm>
          <a:prstGeom prst="roundRect">
            <a:avLst/>
          </a:prstGeom>
          <a:solidFill>
            <a:srgbClr val="BD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Myriad Pro Light" panose="020B0603030403020204" pitchFamily="34" charset="0"/>
              </a:rPr>
              <a:t>Local</a:t>
            </a:r>
            <a:endParaRPr lang="en-UK" sz="3200">
              <a:latin typeface="Myriad Pro Light" panose="020B0603030403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623685-D6D3-39A7-8D0E-881F853F097D}"/>
              </a:ext>
            </a:extLst>
          </p:cNvPr>
          <p:cNvSpPr/>
          <p:nvPr/>
        </p:nvSpPr>
        <p:spPr>
          <a:xfrm>
            <a:off x="2629509" y="4135923"/>
            <a:ext cx="3307574" cy="1753401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Myriad Pro Light" panose="020B0603030403020204" pitchFamily="34" charset="0"/>
              </a:rPr>
              <a:t>Specific commodity</a:t>
            </a:r>
            <a:endParaRPr lang="en-UK" sz="32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90CC3-2EA9-713E-9ECB-7441177BBCDA}"/>
              </a:ext>
            </a:extLst>
          </p:cNvPr>
          <p:cNvSpPr/>
          <p:nvPr/>
        </p:nvSpPr>
        <p:spPr>
          <a:xfrm>
            <a:off x="6527306" y="4145280"/>
            <a:ext cx="3307574" cy="1753400"/>
          </a:xfrm>
          <a:prstGeom prst="roundRect">
            <a:avLst/>
          </a:prstGeom>
          <a:solidFill>
            <a:srgbClr val="6188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Myriad Pro Light" panose="020B0603030403020204" pitchFamily="34" charset="0"/>
              </a:rPr>
              <a:t>Shared vision</a:t>
            </a:r>
            <a:endParaRPr lang="en-UK" sz="3200">
              <a:latin typeface="Myriad Pro Light" panose="020B0603030403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D54DDE-D711-660B-2BFC-EE17AF08456B}"/>
              </a:ext>
            </a:extLst>
          </p:cNvPr>
          <p:cNvSpPr/>
          <p:nvPr/>
        </p:nvSpPr>
        <p:spPr>
          <a:xfrm>
            <a:off x="6527306" y="1866375"/>
            <a:ext cx="3307574" cy="1753400"/>
          </a:xfrm>
          <a:prstGeom prst="roundRect">
            <a:avLst/>
          </a:prstGeom>
          <a:solidFill>
            <a:srgbClr val="9FB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Myriad Pro Light" panose="020B0603030403020204" pitchFamily="34" charset="0"/>
              </a:rPr>
              <a:t>Mix of actors</a:t>
            </a:r>
            <a:endParaRPr lang="en-UK" sz="3200">
              <a:latin typeface="Myriad Pro Light" panose="020B0603030403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B283C8-91D8-D142-40DF-BD5F6200D369}"/>
              </a:ext>
            </a:extLst>
          </p:cNvPr>
          <p:cNvSpPr/>
          <p:nvPr/>
        </p:nvSpPr>
        <p:spPr>
          <a:xfrm>
            <a:off x="2598280" y="1884452"/>
            <a:ext cx="3307574" cy="1753400"/>
          </a:xfrm>
          <a:prstGeom prst="roundRect">
            <a:avLst/>
          </a:prstGeom>
          <a:solidFill>
            <a:srgbClr val="BD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Myriad Pro Light" panose="020B0603030403020204" pitchFamily="34" charset="0"/>
              </a:rPr>
              <a:t>A local and informal ecosystem</a:t>
            </a:r>
            <a:endParaRPr lang="en-UK" sz="3200" dirty="0">
              <a:latin typeface="Myriad Pro Light" panose="020B0603030403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68D9F7-AA2A-F07A-B48D-BA1CB4EDE10A}"/>
              </a:ext>
            </a:extLst>
          </p:cNvPr>
          <p:cNvSpPr/>
          <p:nvPr/>
        </p:nvSpPr>
        <p:spPr>
          <a:xfrm>
            <a:off x="2629509" y="4145280"/>
            <a:ext cx="3307574" cy="1753401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Myriad Pro Light" panose="020B0603030403020204" pitchFamily="34" charset="0"/>
              </a:rPr>
              <a:t>Cooperating to market a specific commodity and its end products.</a:t>
            </a:r>
            <a:endParaRPr lang="en-UK" sz="2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273B686-2EFE-CE88-B1D7-734A83976CF7}"/>
              </a:ext>
            </a:extLst>
          </p:cNvPr>
          <p:cNvSpPr/>
          <p:nvPr/>
        </p:nvSpPr>
        <p:spPr>
          <a:xfrm>
            <a:off x="6524625" y="4178837"/>
            <a:ext cx="3307574" cy="1753400"/>
          </a:xfrm>
          <a:prstGeom prst="roundRect">
            <a:avLst/>
          </a:prstGeom>
          <a:solidFill>
            <a:srgbClr val="6188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Myriad Pro Light" panose="020B0603030403020204" pitchFamily="34" charset="0"/>
              </a:rPr>
              <a:t>Guided by a shared vision and competitive strategy</a:t>
            </a:r>
            <a:endParaRPr lang="en-UK" sz="2400">
              <a:latin typeface="Myriad Pro Light" panose="020B0603030403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25DE93F-EFEA-2B8F-D2CF-44C9FB2F5744}"/>
              </a:ext>
            </a:extLst>
          </p:cNvPr>
          <p:cNvSpPr/>
          <p:nvPr/>
        </p:nvSpPr>
        <p:spPr>
          <a:xfrm>
            <a:off x="6524625" y="1862995"/>
            <a:ext cx="3307574" cy="1753400"/>
          </a:xfrm>
          <a:prstGeom prst="roundRect">
            <a:avLst/>
          </a:prstGeom>
          <a:solidFill>
            <a:srgbClr val="9FB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Myriad Pro Light" panose="020B0603030403020204" pitchFamily="34" charset="0"/>
              </a:rPr>
              <a:t>Varied agribusinesses and service providers</a:t>
            </a:r>
            <a:endParaRPr lang="en-UK" sz="2400">
              <a:latin typeface="Myriad Pro Light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7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BA7B-B3DB-856A-A5A1-694A7357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ic 32Bold" panose="00000400000000000000" pitchFamily="2" charset="0"/>
              </a:rPr>
              <a:t>The roles of ABC coaches</a:t>
            </a:r>
            <a:endParaRPr lang="en-UK" dirty="0">
              <a:latin typeface="Mic 32Bold" panose="000004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CB1055-CC55-E014-066A-336C0775D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10</a:t>
            </a:fld>
            <a:endParaRPr lang="en-NL"/>
          </a:p>
        </p:txBody>
      </p:sp>
      <p:sp>
        <p:nvSpPr>
          <p:cNvPr id="4" name="Vrije vorm: vorm 10">
            <a:extLst>
              <a:ext uri="{FF2B5EF4-FFF2-40B4-BE49-F238E27FC236}">
                <a16:creationId xmlns:a16="http://schemas.microsoft.com/office/drawing/2014/main" id="{1C2303CD-7E0B-EF81-E06C-590F9DD5417F}"/>
              </a:ext>
            </a:extLst>
          </p:cNvPr>
          <p:cNvSpPr/>
          <p:nvPr/>
        </p:nvSpPr>
        <p:spPr>
          <a:xfrm>
            <a:off x="114389" y="3939038"/>
            <a:ext cx="2837544" cy="907225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Networking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and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relationship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mangement</a:t>
            </a:r>
            <a:endParaRPr kumimoji="0" lang="nl-NL" sz="2400" u="none" strike="noStrike" kern="1200" cap="none" spc="0" normalizeH="0" baseline="0" noProof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5" name="Vrije vorm: vorm 10">
            <a:extLst>
              <a:ext uri="{FF2B5EF4-FFF2-40B4-BE49-F238E27FC236}">
                <a16:creationId xmlns:a16="http://schemas.microsoft.com/office/drawing/2014/main" id="{7E3DB2F7-5368-7CCF-41A2-66F3663144FD}"/>
              </a:ext>
            </a:extLst>
          </p:cNvPr>
          <p:cNvSpPr/>
          <p:nvPr/>
        </p:nvSpPr>
        <p:spPr>
          <a:xfrm>
            <a:off x="3433682" y="3939038"/>
            <a:ext cx="2373982" cy="907225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Expert training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and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advising</a:t>
            </a:r>
            <a:endParaRPr kumimoji="0" lang="nl-NL" sz="2400" u="none" strike="noStrike" kern="1200" cap="none" spc="0" normalizeH="0" baseline="0" noProof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6" name="Vrije vorm: vorm 10">
            <a:extLst>
              <a:ext uri="{FF2B5EF4-FFF2-40B4-BE49-F238E27FC236}">
                <a16:creationId xmlns:a16="http://schemas.microsoft.com/office/drawing/2014/main" id="{7ED3CAAF-2569-067C-CEA7-BD4748E8BA5D}"/>
              </a:ext>
            </a:extLst>
          </p:cNvPr>
          <p:cNvSpPr/>
          <p:nvPr/>
        </p:nvSpPr>
        <p:spPr>
          <a:xfrm>
            <a:off x="6289413" y="3929464"/>
            <a:ext cx="2321187" cy="1325563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Facilitating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ongoing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learning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and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action</a:t>
            </a:r>
            <a:endParaRPr kumimoji="0" lang="nl-NL" sz="2400" u="none" strike="noStrike" kern="1200" cap="none" spc="0" normalizeH="0" baseline="0" noProof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372E2F95-B9FD-A406-ED75-728673F1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12" y="2414013"/>
            <a:ext cx="1255058" cy="1255058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F1927207-5DED-51FD-BFF4-4128B1A94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85" y="2187205"/>
            <a:ext cx="1255058" cy="1255058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306D53C2-855A-992D-1199-BD15727A4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507" y="2429512"/>
            <a:ext cx="1224315" cy="1224315"/>
          </a:xfrm>
          <a:prstGeom prst="rect">
            <a:avLst/>
          </a:prstGeom>
        </p:spPr>
      </p:pic>
      <p:sp>
        <p:nvSpPr>
          <p:cNvPr id="12" name="Vrije vorm: vorm 10">
            <a:extLst>
              <a:ext uri="{FF2B5EF4-FFF2-40B4-BE49-F238E27FC236}">
                <a16:creationId xmlns:a16="http://schemas.microsoft.com/office/drawing/2014/main" id="{1AC5CBEF-B675-592B-4DA9-76FAF3D7869F}"/>
              </a:ext>
            </a:extLst>
          </p:cNvPr>
          <p:cNvSpPr/>
          <p:nvPr/>
        </p:nvSpPr>
        <p:spPr>
          <a:xfrm>
            <a:off x="8979818" y="3939038"/>
            <a:ext cx="2373982" cy="907225"/>
          </a:xfrm>
          <a:custGeom>
            <a:avLst/>
            <a:gdLst>
              <a:gd name="connsiteX0" fmla="*/ 0 w 1862060"/>
              <a:gd name="connsiteY0" fmla="*/ 0 h 731600"/>
              <a:gd name="connsiteX1" fmla="*/ 1862060 w 1862060"/>
              <a:gd name="connsiteY1" fmla="*/ 0 h 731600"/>
              <a:gd name="connsiteX2" fmla="*/ 1862060 w 1862060"/>
              <a:gd name="connsiteY2" fmla="*/ 731600 h 731600"/>
              <a:gd name="connsiteX3" fmla="*/ 0 w 1862060"/>
              <a:gd name="connsiteY3" fmla="*/ 731600 h 731600"/>
              <a:gd name="connsiteX4" fmla="*/ 0 w 1862060"/>
              <a:gd name="connsiteY4" fmla="*/ 0 h 73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060" h="731600">
                <a:moveTo>
                  <a:pt x="0" y="0"/>
                </a:moveTo>
                <a:lnTo>
                  <a:pt x="1862060" y="0"/>
                </a:lnTo>
                <a:lnTo>
                  <a:pt x="1862060" y="731600"/>
                </a:lnTo>
                <a:lnTo>
                  <a:pt x="0" y="73160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222" tIns="0" rIns="0" bIns="0" numCol="1" spcCol="1270" anchor="t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Brokering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and</a:t>
            </a:r>
            <a:r>
              <a:rPr lang="nl-NL" sz="2400" noProof="0">
                <a:solidFill>
                  <a:srgbClr val="5270FF"/>
                </a:solidFill>
                <a:latin typeface="Myriad Pro" panose="020B0503030403020204" pitchFamily="34" charset="0"/>
              </a:rPr>
              <a:t> </a:t>
            </a:r>
            <a:r>
              <a:rPr lang="nl-NL" sz="2400" noProof="0" err="1">
                <a:solidFill>
                  <a:srgbClr val="5270FF"/>
                </a:solidFill>
                <a:latin typeface="Myriad Pro" panose="020B0503030403020204" pitchFamily="34" charset="0"/>
              </a:rPr>
              <a:t>lobbying</a:t>
            </a:r>
            <a:endParaRPr kumimoji="0" lang="nl-NL" sz="2400" u="none" strike="noStrike" kern="1200" cap="none" spc="0" normalizeH="0" baseline="0" noProof="0">
              <a:ln>
                <a:noFill/>
              </a:ln>
              <a:solidFill>
                <a:srgbClr val="5270FF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C9559A83-C9B8-DEAD-5D70-575229224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6330" y="2344784"/>
            <a:ext cx="1255058" cy="125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9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60EA0E-A666-1043-B709-8463C94822B8}"/>
              </a:ext>
            </a:extLst>
          </p:cNvPr>
          <p:cNvSpPr txBox="1">
            <a:spLocks/>
          </p:cNvSpPr>
          <p:nvPr/>
        </p:nvSpPr>
        <p:spPr>
          <a:xfrm>
            <a:off x="372533" y="409772"/>
            <a:ext cx="10625667" cy="9736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>
              <a:latin typeface="+mn-lt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96DD79B-4F34-7D4E-B9A1-FA2F955BC51D}"/>
              </a:ext>
            </a:extLst>
          </p:cNvPr>
          <p:cNvSpPr txBox="1">
            <a:spLocks/>
          </p:cNvSpPr>
          <p:nvPr/>
        </p:nvSpPr>
        <p:spPr>
          <a:xfrm>
            <a:off x="6392797" y="3518072"/>
            <a:ext cx="4961003" cy="287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Franklin Gothic Book" panose="020B0503020102020204" pitchFamily="34" charset="0"/>
              <a:buChar char="–"/>
              <a:defRPr sz="16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GB" sz="180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59FA3C-E29F-4107-B05B-D9B0677BF62D}"/>
              </a:ext>
            </a:extLst>
          </p:cNvPr>
          <p:cNvSpPr txBox="1"/>
          <p:nvPr/>
        </p:nvSpPr>
        <p:spPr>
          <a:xfrm>
            <a:off x="774523" y="613998"/>
            <a:ext cx="11417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dirty="0">
                <a:latin typeface="Mic 32Bold" panose="00000400000000000000" pitchFamily="2" charset="0"/>
              </a:rPr>
              <a:t>ABC training modules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 32Bold" panose="000004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C8FE75-C7FF-458A-852B-705F72739C61}"/>
              </a:ext>
            </a:extLst>
          </p:cNvPr>
          <p:cNvSpPr txBox="1"/>
          <p:nvPr/>
        </p:nvSpPr>
        <p:spPr>
          <a:xfrm>
            <a:off x="114239" y="6373181"/>
            <a:ext cx="230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latin typeface="Mic 32 New" panose="020B0503000000020004" pitchFamily="34" charset="0"/>
              </a:rPr>
              <a:t>www.icra.</a:t>
            </a:r>
            <a:r>
              <a:rPr lang="en-US" err="1">
                <a:solidFill>
                  <a:schemeClr val="tx1">
                    <a:lumMod val="50000"/>
                    <a:lumOff val="50000"/>
                  </a:schemeClr>
                </a:solidFill>
                <a:latin typeface="Mic 32 New" panose="020B0503000000020004" pitchFamily="34" charset="0"/>
              </a:rPr>
              <a:t>global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Mic 32 New" panose="020B05030000000200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21C388-E688-BF1D-A570-9C4FF045DAC1}"/>
              </a:ext>
            </a:extLst>
          </p:cNvPr>
          <p:cNvSpPr/>
          <p:nvPr/>
        </p:nvSpPr>
        <p:spPr>
          <a:xfrm>
            <a:off x="4245697" y="1842424"/>
            <a:ext cx="3700606" cy="1763105"/>
          </a:xfrm>
          <a:prstGeom prst="roundRect">
            <a:avLst/>
          </a:prstGeom>
          <a:solidFill>
            <a:srgbClr val="00B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ABC formation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3129AF-AAC9-A938-9E58-85700D80D9FA}"/>
              </a:ext>
            </a:extLst>
          </p:cNvPr>
          <p:cNvSpPr/>
          <p:nvPr/>
        </p:nvSpPr>
        <p:spPr>
          <a:xfrm>
            <a:off x="4257864" y="3766415"/>
            <a:ext cx="3688439" cy="1801060"/>
          </a:xfrm>
          <a:prstGeom prst="roundRect">
            <a:avLst/>
          </a:prstGeom>
          <a:solidFill>
            <a:srgbClr val="30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Deal making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D8D6B9-1AC4-1C9C-DD55-2ACE9E7A1638}"/>
              </a:ext>
            </a:extLst>
          </p:cNvPr>
          <p:cNvSpPr/>
          <p:nvPr/>
        </p:nvSpPr>
        <p:spPr>
          <a:xfrm>
            <a:off x="8132171" y="1842424"/>
            <a:ext cx="3698911" cy="1746327"/>
          </a:xfrm>
          <a:prstGeom prst="roundRect">
            <a:avLst/>
          </a:prstGeom>
          <a:solidFill>
            <a:srgbClr val="71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Business Literacy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F1ED35-30C2-2A8A-DA39-EAF05067F134}"/>
              </a:ext>
            </a:extLst>
          </p:cNvPr>
          <p:cNvSpPr/>
          <p:nvPr/>
        </p:nvSpPr>
        <p:spPr>
          <a:xfrm>
            <a:off x="8106343" y="3767095"/>
            <a:ext cx="3688440" cy="1801060"/>
          </a:xfrm>
          <a:prstGeom prst="roundRect">
            <a:avLst/>
          </a:prstGeom>
          <a:solidFill>
            <a:srgbClr val="71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Marketing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1F9CEA-952D-CBE2-D75B-66741E410926}"/>
              </a:ext>
            </a:extLst>
          </p:cNvPr>
          <p:cNvSpPr/>
          <p:nvPr/>
        </p:nvSpPr>
        <p:spPr>
          <a:xfrm>
            <a:off x="371397" y="1842424"/>
            <a:ext cx="3700608" cy="1735860"/>
          </a:xfrm>
          <a:prstGeom prst="roundRect">
            <a:avLst/>
          </a:prstGeom>
          <a:solidFill>
            <a:srgbClr val="0C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ABC basics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70D6A3-6780-FFB0-4532-1CDFDA02C127}"/>
              </a:ext>
            </a:extLst>
          </p:cNvPr>
          <p:cNvSpPr/>
          <p:nvPr/>
        </p:nvSpPr>
        <p:spPr>
          <a:xfrm>
            <a:off x="360916" y="3760642"/>
            <a:ext cx="3700608" cy="1806151"/>
          </a:xfrm>
          <a:prstGeom prst="roundRect">
            <a:avLst/>
          </a:prstGeom>
          <a:solidFill>
            <a:srgbClr val="0C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bg1"/>
                </a:solidFill>
                <a:latin typeface="Mic 32 New Rg" panose="020B0503000000020004"/>
              </a:rPr>
              <a:t>ABC coaching &amp; facilitation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EF79E52-B4AF-80BD-CA94-C882DC9D47AE}"/>
              </a:ext>
            </a:extLst>
          </p:cNvPr>
          <p:cNvSpPr/>
          <p:nvPr/>
        </p:nvSpPr>
        <p:spPr>
          <a:xfrm>
            <a:off x="360916" y="1842424"/>
            <a:ext cx="3700608" cy="1768754"/>
          </a:xfrm>
          <a:prstGeom prst="roundRect">
            <a:avLst/>
          </a:prstGeom>
          <a:solidFill>
            <a:srgbClr val="0C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Competitive via collaboration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Building business relationships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Coaching towards vibrant ABCs</a:t>
            </a:r>
            <a:endParaRPr lang="nl-NL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3C1DC0A-E901-7717-E445-473B73B564B0}"/>
              </a:ext>
            </a:extLst>
          </p:cNvPr>
          <p:cNvSpPr/>
          <p:nvPr/>
        </p:nvSpPr>
        <p:spPr>
          <a:xfrm>
            <a:off x="360916" y="3760660"/>
            <a:ext cx="3711089" cy="1795974"/>
          </a:xfrm>
          <a:prstGeom prst="roundRect">
            <a:avLst/>
          </a:prstGeom>
          <a:solidFill>
            <a:srgbClr val="0CA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Stakeholder communication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Conflict management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Vertical coordination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Generating coaching income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77CD51C-5107-1EC0-BE4E-57A8DE44E3E0}"/>
              </a:ext>
            </a:extLst>
          </p:cNvPr>
          <p:cNvSpPr/>
          <p:nvPr/>
        </p:nvSpPr>
        <p:spPr>
          <a:xfrm>
            <a:off x="4250937" y="1842424"/>
            <a:ext cx="3700607" cy="1757254"/>
          </a:xfrm>
          <a:prstGeom prst="roundRect">
            <a:avLst/>
          </a:prstGeom>
          <a:solidFill>
            <a:srgbClr val="00B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Setting up business networks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Brokering in VC partnerships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Supporting rural organisations</a:t>
            </a:r>
            <a:endParaRPr lang="nl-NL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6C7E1C-99E2-7EDA-CD2E-7F013152C972}"/>
              </a:ext>
            </a:extLst>
          </p:cNvPr>
          <p:cNvSpPr/>
          <p:nvPr/>
        </p:nvSpPr>
        <p:spPr>
          <a:xfrm>
            <a:off x="8130476" y="1827482"/>
            <a:ext cx="3700607" cy="1772196"/>
          </a:xfrm>
          <a:prstGeom prst="roundRect">
            <a:avLst/>
          </a:prstGeom>
          <a:solidFill>
            <a:srgbClr val="71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Financial education &amp; analysis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Crop budgeting &amp; planning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Inventory credit for products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Developing a business plan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129B3AE-599A-44B9-FD91-26079BA8C668}"/>
              </a:ext>
            </a:extLst>
          </p:cNvPr>
          <p:cNvSpPr/>
          <p:nvPr/>
        </p:nvSpPr>
        <p:spPr>
          <a:xfrm>
            <a:off x="8106343" y="3760660"/>
            <a:ext cx="3700607" cy="1798696"/>
          </a:xfrm>
          <a:prstGeom prst="roundRect">
            <a:avLst/>
          </a:prstGeom>
          <a:solidFill>
            <a:srgbClr val="71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Marketing agricultural products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Prospecting the market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Marketing &amp; promotion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9A0E215-B4A2-06E5-23FE-2ED8ECC45722}"/>
              </a:ext>
            </a:extLst>
          </p:cNvPr>
          <p:cNvSpPr/>
          <p:nvPr/>
        </p:nvSpPr>
        <p:spPr>
          <a:xfrm>
            <a:off x="4245696" y="3766160"/>
            <a:ext cx="3700607" cy="1790474"/>
          </a:xfrm>
          <a:prstGeom prst="roundRect">
            <a:avLst/>
          </a:prstGeom>
          <a:solidFill>
            <a:srgbClr val="30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Negotiation skills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Contract development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Myriad Pro" panose="020B0503030403020204" pitchFamily="34" charset="0"/>
              </a:rPr>
              <a:t>Loyalty engagements</a:t>
            </a:r>
          </a:p>
        </p:txBody>
      </p:sp>
    </p:spTree>
    <p:extLst>
      <p:ext uri="{BB962C8B-B14F-4D97-AF65-F5344CB8AC3E}">
        <p14:creationId xmlns:p14="http://schemas.microsoft.com/office/powerpoint/2010/main" val="217819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ABC as BDS model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12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817B4-7B9F-C374-37AD-365C3BC5B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080" y="1395330"/>
            <a:ext cx="3974536" cy="5326145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A584DF9B-F71F-2C30-B897-ECDE5A3FDED9}"/>
              </a:ext>
            </a:extLst>
          </p:cNvPr>
          <p:cNvSpPr/>
          <p:nvPr/>
        </p:nvSpPr>
        <p:spPr>
          <a:xfrm>
            <a:off x="8521831" y="3139126"/>
            <a:ext cx="1046375" cy="36512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503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ABC trainer?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13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5270FF"/>
                </a:solidFill>
              </a:rPr>
              <a:t>BDS provider</a:t>
            </a:r>
            <a:r>
              <a:rPr lang="en-GB" sz="3800" dirty="0">
                <a:solidFill>
                  <a:srgbClr val="808080"/>
                </a:solidFill>
              </a:rPr>
              <a:t>. ABC as part of services portfolio. </a:t>
            </a: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ABC trainer makes an </a:t>
            </a:r>
            <a:r>
              <a:rPr lang="en-GB" sz="3800" dirty="0">
                <a:solidFill>
                  <a:srgbClr val="5270FF"/>
                </a:solidFill>
              </a:rPr>
              <a:t>income out of the ABCs’ commodity business</a:t>
            </a:r>
            <a:r>
              <a:rPr lang="en-GB" sz="3800" dirty="0">
                <a:solidFill>
                  <a:srgbClr val="808080"/>
                </a:solidFill>
              </a:rPr>
              <a:t>.</a:t>
            </a: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chemeClr val="bg2">
                    <a:lumMod val="50000"/>
                  </a:schemeClr>
                </a:solidFill>
              </a:rPr>
              <a:t>ABC trainer </a:t>
            </a:r>
            <a:r>
              <a:rPr lang="en-GB" sz="3800" dirty="0">
                <a:solidFill>
                  <a:srgbClr val="5270FF"/>
                </a:solidFill>
              </a:rPr>
              <a:t>employed </a:t>
            </a:r>
            <a:r>
              <a:rPr lang="en-GB" sz="3800" dirty="0">
                <a:solidFill>
                  <a:srgbClr val="808080"/>
                </a:solidFill>
              </a:rPr>
              <a:t>by </a:t>
            </a:r>
            <a:r>
              <a:rPr lang="en-GB" sz="3800" dirty="0">
                <a:solidFill>
                  <a:srgbClr val="5270FF"/>
                </a:solidFill>
              </a:rPr>
              <a:t>Business Champion</a:t>
            </a:r>
            <a:r>
              <a:rPr lang="en-GB" sz="3800" dirty="0">
                <a:solidFill>
                  <a:srgbClr val="808080"/>
                </a:solidFill>
              </a:rPr>
              <a:t>, such as a cooperative, aggregator, processor.</a:t>
            </a: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algn="l"/>
            <a:br>
              <a:rPr lang="en-GB" dirty="0"/>
            </a:br>
            <a:br>
              <a:rPr lang="en-GB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4162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segment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14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Upstream: Agri SMEs, cooperatives, associations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Downstream: Business champion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BDS providers in food &amp; </a:t>
            </a:r>
            <a:r>
              <a:rPr lang="en-GB" sz="3800" dirty="0" err="1">
                <a:solidFill>
                  <a:srgbClr val="808080"/>
                </a:solidFill>
              </a:rPr>
              <a:t>agri</a:t>
            </a: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algn="l"/>
            <a:br>
              <a:rPr lang="en-GB" dirty="0"/>
            </a:br>
            <a:br>
              <a:rPr lang="en-GB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4306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(Strategies to) Scale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15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Certification</a:t>
            </a: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</a:endParaRP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</a:endParaRP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Strategic collaborations</a:t>
            </a: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iCRA community/local partnerships </a:t>
            </a:r>
          </a:p>
          <a:p>
            <a:pPr algn="l"/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algn="l"/>
            <a:br>
              <a:rPr lang="en-GB" dirty="0"/>
            </a:br>
            <a:br>
              <a:rPr lang="en-GB" dirty="0"/>
            </a:b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D7CDE-7E71-404D-2FC3-EC7AAA2D6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878" y="1416817"/>
            <a:ext cx="2046697" cy="1533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7D75E5-7B8D-ADD5-C51D-A1B1F1B9D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207" y="3068466"/>
            <a:ext cx="2743200" cy="1094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15F8CD-15A3-7800-728A-68107A67B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775" y="4481026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 &amp; Enablers 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16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</a:rPr>
              <a:t>Access to finance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Digitalisation 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Non-tangibility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Short-term investment &gt; long-term impact 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Stand-alone vs Embedded</a:t>
            </a:r>
          </a:p>
          <a:p>
            <a:pPr marL="457200" indent="-457200" algn="l">
              <a:buAutoNum type="arabicPeriod"/>
            </a:pPr>
            <a:r>
              <a:rPr lang="en-GB" sz="3800" dirty="0">
                <a:solidFill>
                  <a:srgbClr val="808080"/>
                </a:solidFill>
                <a:cs typeface="Calibri"/>
              </a:rPr>
              <a:t>Technology vs People</a:t>
            </a:r>
          </a:p>
          <a:p>
            <a:pPr algn="l"/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algn="l"/>
            <a:br>
              <a:rPr lang="en-GB" dirty="0"/>
            </a:br>
            <a:br>
              <a:rPr lang="en-GB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5772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6357-3F20-48A6-2F84-B9BDFA1E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AMEA support </a:t>
            </a:r>
            <a:endParaRPr lang="en-U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038AC-BBB6-D923-DB9C-F3F05C14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17</a:t>
            </a:fld>
            <a:endParaRPr lang="en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9DDDD-894F-EADD-997A-8FAB7F823370}"/>
              </a:ext>
            </a:extLst>
          </p:cNvPr>
          <p:cNvSpPr txBox="1">
            <a:spLocks/>
          </p:cNvSpPr>
          <p:nvPr/>
        </p:nvSpPr>
        <p:spPr>
          <a:xfrm>
            <a:off x="838200" y="202083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800" dirty="0">
              <a:solidFill>
                <a:srgbClr val="808080"/>
              </a:solidFill>
            </a:endParaRPr>
          </a:p>
          <a:p>
            <a:endParaRPr lang="en-GB" sz="3800" dirty="0">
              <a:solidFill>
                <a:srgbClr val="808080"/>
              </a:solidFill>
            </a:endParaRPr>
          </a:p>
          <a:p>
            <a:endParaRPr lang="en-GB" sz="3800" dirty="0">
              <a:solidFill>
                <a:srgbClr val="808080"/>
              </a:solidFill>
            </a:endParaRPr>
          </a:p>
          <a:p>
            <a:pPr marL="457200" indent="-457200" algn="l">
              <a:buAutoNum type="arabicPeriod"/>
            </a:pPr>
            <a:endParaRPr lang="en-GB" sz="3800" dirty="0">
              <a:solidFill>
                <a:srgbClr val="808080"/>
              </a:solidFill>
              <a:cs typeface="Calibri"/>
            </a:endParaRPr>
          </a:p>
          <a:p>
            <a:pPr algn="l"/>
            <a:br>
              <a:rPr lang="en-GB" dirty="0"/>
            </a:br>
            <a:br>
              <a:rPr lang="en-GB" dirty="0"/>
            </a:br>
            <a:endParaRPr lang="en-N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979E5-16F9-4915-9E7B-5B1C88D1DA2E}"/>
              </a:ext>
            </a:extLst>
          </p:cNvPr>
          <p:cNvSpPr/>
          <p:nvPr/>
        </p:nvSpPr>
        <p:spPr>
          <a:xfrm>
            <a:off x="2576734" y="2967335"/>
            <a:ext cx="70385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527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Eco-system/embedding</a:t>
            </a:r>
            <a:endParaRPr lang="LID4096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527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76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796D-F366-DB62-6330-7A85CB219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 with </a:t>
            </a:r>
            <a:r>
              <a:rPr lang="en-US" err="1"/>
              <a:t>iCRA</a:t>
            </a:r>
            <a:r>
              <a:rPr lang="en-US"/>
              <a:t>!</a:t>
            </a:r>
            <a:endParaRPr lang="en-UK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52CD31-238E-D002-DD55-CC1B6876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17A7E-57DF-0E44-85E1-9E8EC818F4F4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25154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39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8EBDFBF-71B9-4EF7-BD25-6578CB3F9400}" vid="{9582F4E2-C5AD-4882-984C-4C3BA2BEA79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iCRA_sept24" id="{301E6448-C721-BC45-9529-B4CBF0328AAB}" vid="{BF1CF834-C1AC-7146-8FAB-470DB720C52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011e20-f560-46a2-8958-3a6cdb03060f">
      <Terms xmlns="http://schemas.microsoft.com/office/infopath/2007/PartnerControls"/>
    </lcf76f155ced4ddcb4097134ff3c332f>
    <TaxCatchAll xmlns="003e936e-944c-497f-8f2d-7e8485cdc60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1553ECFF6FB43AE8AD20A83000DF4" ma:contentTypeVersion="16" ma:contentTypeDescription="Create a new document." ma:contentTypeScope="" ma:versionID="5365f93a397d59e7470c7c698127e1a3">
  <xsd:schema xmlns:xsd="http://www.w3.org/2001/XMLSchema" xmlns:xs="http://www.w3.org/2001/XMLSchema" xmlns:p="http://schemas.microsoft.com/office/2006/metadata/properties" xmlns:ns2="dd011e20-f560-46a2-8958-3a6cdb03060f" xmlns:ns3="003e936e-944c-497f-8f2d-7e8485cdc601" targetNamespace="http://schemas.microsoft.com/office/2006/metadata/properties" ma:root="true" ma:fieldsID="ed40fe0f78cfebe13aad6594de5705cd" ns2:_="" ns3:_="">
    <xsd:import namespace="dd011e20-f560-46a2-8958-3a6cdb03060f"/>
    <xsd:import namespace="003e936e-944c-497f-8f2d-7e8485cdc6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011e20-f560-46a2-8958-3a6cdb030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3bc52ea-d187-4e80-b761-049517d638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e936e-944c-497f-8f2d-7e8485cdc60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766fcb5-3714-403a-b018-ebf474e70304}" ma:internalName="TaxCatchAll" ma:showField="CatchAllData" ma:web="003e936e-944c-497f-8f2d-7e8485cdc6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F3BD34-BB36-46E0-9E31-ECBD07236136}">
  <ds:schemaRefs>
    <ds:schemaRef ds:uri="39b474cf-c1a4-458c-a5df-2dfd5c674307"/>
    <ds:schemaRef ds:uri="3dbfb417-c2dc-4e6c-9db4-7b8151410198"/>
    <ds:schemaRef ds:uri="9f2e1a59-37be-42cd-a41c-efa1eafa8c49"/>
    <ds:schemaRef ds:uri="c5318ca9-0fc8-4d9a-b1ef-aa00b563ba2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d011e20-f560-46a2-8958-3a6cdb03060f"/>
    <ds:schemaRef ds:uri="003e936e-944c-497f-8f2d-7e8485cdc601"/>
  </ds:schemaRefs>
</ds:datastoreItem>
</file>

<file path=customXml/itemProps2.xml><?xml version="1.0" encoding="utf-8"?>
<ds:datastoreItem xmlns:ds="http://schemas.openxmlformats.org/officeDocument/2006/customXml" ds:itemID="{46132A87-7E0D-42D3-9C9C-0B2A60A0B2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118F5A-B203-4E33-9C53-3F95A63B8F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011e20-f560-46a2-8958-3a6cdb03060f"/>
    <ds:schemaRef ds:uri="003e936e-944c-497f-8f2d-7e8485cdc6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127</TotalTime>
  <Words>593</Words>
  <Application>Microsoft Office PowerPoint</Application>
  <PresentationFormat>Widescreen</PresentationFormat>
  <Paragraphs>159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Mic 32 New</vt:lpstr>
      <vt:lpstr>Mic 32 New Rg</vt:lpstr>
      <vt:lpstr>Mic 32Bold</vt:lpstr>
      <vt:lpstr>Myriad Pro</vt:lpstr>
      <vt:lpstr>Myriad Pro Light</vt:lpstr>
      <vt:lpstr>Wingdings</vt:lpstr>
      <vt:lpstr>Office Theme</vt:lpstr>
      <vt:lpstr>1_Office Theme</vt:lpstr>
      <vt:lpstr>(ABC) Agribusiness Cluster Training and Coaching</vt:lpstr>
      <vt:lpstr>Who am I</vt:lpstr>
      <vt:lpstr>Challenges in agri-food markets</vt:lpstr>
      <vt:lpstr>ABC enables..</vt:lpstr>
      <vt:lpstr>Building trust in partnerships</vt:lpstr>
      <vt:lpstr>ABC offers…</vt:lpstr>
      <vt:lpstr>ABC combines and links  </vt:lpstr>
      <vt:lpstr>PowerPoint Presentation</vt:lpstr>
      <vt:lpstr>PowerPoint Presentation</vt:lpstr>
      <vt:lpstr>The roles of ABC coaches</vt:lpstr>
      <vt:lpstr>PowerPoint Presentation</vt:lpstr>
      <vt:lpstr>ABC as BDS model</vt:lpstr>
      <vt:lpstr>Who is ABC trainer?</vt:lpstr>
      <vt:lpstr>Market segment</vt:lpstr>
      <vt:lpstr>(Strategies to) Scale</vt:lpstr>
      <vt:lpstr>Constraints &amp; Enablers </vt:lpstr>
      <vt:lpstr>How can AMEA support </vt:lpstr>
      <vt:lpstr>Connect with iCRA!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Agribusiness Cluster Training and Coaching</dc:title>
  <dc:creator>Lauren May</dc:creator>
  <cp:lastModifiedBy>Cees van Rij</cp:lastModifiedBy>
  <cp:revision>2</cp:revision>
  <dcterms:created xsi:type="dcterms:W3CDTF">2023-04-05T08:07:45Z</dcterms:created>
  <dcterms:modified xsi:type="dcterms:W3CDTF">2023-06-20T13:53:57Z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0x0101005F74EB72B0495142B923A6639BC44EE5</vt:lpwstr>
  </property>
  <property fmtid="{D5CDD505-2E9C-101B-9397-08002B2CF9AE}" pid="3" name="MediaServiceImageTags">
    <vt:lpwstr/>
  </property>
</Properties>
</file>